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56" r:id="rId2"/>
    <p:sldId id="257" r:id="rId3"/>
    <p:sldId id="263" r:id="rId4"/>
    <p:sldId id="264" r:id="rId5"/>
    <p:sldId id="259" r:id="rId6"/>
    <p:sldId id="267" r:id="rId7"/>
    <p:sldId id="269" r:id="rId8"/>
    <p:sldId id="265" r:id="rId9"/>
    <p:sldId id="258" r:id="rId10"/>
    <p:sldId id="262" r:id="rId11"/>
    <p:sldId id="270" r:id="rId12"/>
    <p:sldId id="268" r:id="rId13"/>
    <p:sldId id="266" r:id="rId14"/>
    <p:sldId id="261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ia.wiara.pl/doc/423048.Frazeologizmy-biblijne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DAAF8F-3FAC-400E-932A-CD29F5AADA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Biblizmy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791260B-EF6A-45D6-BC00-EBE7FA18A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Związki frazeologiczne pochodzenia biblijnego</a:t>
            </a:r>
          </a:p>
        </p:txBody>
      </p:sp>
    </p:spTree>
    <p:extLst>
      <p:ext uri="{BB962C8B-B14F-4D97-AF65-F5344CB8AC3E}">
        <p14:creationId xmlns:p14="http://schemas.microsoft.com/office/powerpoint/2010/main" val="263765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Alfa i Omega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sz="1800"/>
              <a:t>( Ap.,1,8)</a:t>
            </a:r>
          </a:p>
          <a:p>
            <a:r>
              <a:rPr lang="pl-PL" sz="1800"/>
              <a:t>Człowiek, który wszystko wie, często ironicznie.</a:t>
            </a:r>
          </a:p>
        </p:txBody>
      </p:sp>
    </p:spTree>
    <p:extLst>
      <p:ext uri="{BB962C8B-B14F-4D97-AF65-F5344CB8AC3E}">
        <p14:creationId xmlns:p14="http://schemas.microsoft.com/office/powerpoint/2010/main" val="100651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150" y="990600"/>
            <a:ext cx="6724650" cy="1181100"/>
          </a:xfrm>
        </p:spPr>
        <p:txBody>
          <a:bodyPr/>
          <a:lstStyle/>
          <a:p>
            <a:r>
              <a:rPr lang="pl-PL" dirty="0"/>
              <a:t>Jabłko Adama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( Rdz. 3,6-7)</a:t>
            </a:r>
          </a:p>
          <a:p>
            <a:r>
              <a:rPr lang="pl-PL" dirty="0"/>
              <a:t>Przenośna nazwa anatomicznej chrząstki, dobrze widocznej na męskich szyjach, upamiętniająca grzech pierwszych rodziców.</a:t>
            </a:r>
          </a:p>
        </p:txBody>
      </p:sp>
    </p:spTree>
    <p:extLst>
      <p:ext uri="{BB962C8B-B14F-4D97-AF65-F5344CB8AC3E}">
        <p14:creationId xmlns:p14="http://schemas.microsoft.com/office/powerpoint/2010/main" val="365161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Zakazany owoc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sz="1800"/>
              <a:t>( Rdz.2,16-17)</a:t>
            </a:r>
          </a:p>
          <a:p>
            <a:r>
              <a:rPr lang="pl-PL" sz="1800"/>
              <a:t>Rzecz niedozwolona i dlatego pociągająca.</a:t>
            </a:r>
          </a:p>
        </p:txBody>
      </p:sp>
    </p:spTree>
    <p:extLst>
      <p:ext uri="{BB962C8B-B14F-4D97-AF65-F5344CB8AC3E}">
        <p14:creationId xmlns:p14="http://schemas.microsoft.com/office/powerpoint/2010/main" val="344042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150" y="990600"/>
            <a:ext cx="6724650" cy="1181100"/>
          </a:xfrm>
        </p:spPr>
        <p:txBody>
          <a:bodyPr/>
          <a:lstStyle/>
          <a:p>
            <a:r>
              <a:rPr lang="pl-PL" dirty="0"/>
              <a:t>ciemności egipskie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( Wj.10,21-23)</a:t>
            </a:r>
          </a:p>
          <a:p>
            <a:r>
              <a:rPr lang="pl-PL" dirty="0"/>
              <a:t>Nieprzeniknione ciemności.</a:t>
            </a:r>
          </a:p>
        </p:txBody>
      </p:sp>
    </p:spTree>
    <p:extLst>
      <p:ext uri="{BB962C8B-B14F-4D97-AF65-F5344CB8AC3E}">
        <p14:creationId xmlns:p14="http://schemas.microsoft.com/office/powerpoint/2010/main" val="15600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484297A-9F0B-4D97-8E79-72A36BF3D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manna z nieba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DAC77A-6AA6-481D-B4F7-4F5511E6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sz="1800"/>
              <a:t>( Wj. 16, 4 i 16,12-15)</a:t>
            </a:r>
          </a:p>
          <a:p>
            <a:r>
              <a:rPr lang="pl-PL" sz="1800"/>
              <a:t>Nieoczekiwany dar, zysk, niespodziewane dochody, ratunek w trudnej sytuacji.</a:t>
            </a:r>
          </a:p>
        </p:txBody>
      </p:sp>
    </p:spTree>
    <p:extLst>
      <p:ext uri="{BB962C8B-B14F-4D97-AF65-F5344CB8AC3E}">
        <p14:creationId xmlns:p14="http://schemas.microsoft.com/office/powerpoint/2010/main" val="426639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CEF601-B827-4E00-8E5A-3916D685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0" y="685800"/>
            <a:ext cx="7124700" cy="1485900"/>
          </a:xfrm>
        </p:spPr>
        <p:txBody>
          <a:bodyPr/>
          <a:lstStyle/>
          <a:p>
            <a:r>
              <a:rPr lang="pl-PL"/>
              <a:t>Sodoma i Gomora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D46618-5E34-4A06-9918-2529A4B3B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( Jud. 7)</a:t>
            </a:r>
          </a:p>
          <a:p>
            <a:r>
              <a:rPr lang="pl-PL"/>
              <a:t>Miejsce w którym odbywają się rzeczy niemoralne, występne, lub: sam występek.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9699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957A57-C0B0-459F-8D67-0FF96978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hiobowe wieści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CC3B72-9464-448A-B941-3F440DD7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sz="1800" dirty="0"/>
              <a:t>( Hi.1,12)</a:t>
            </a:r>
          </a:p>
          <a:p>
            <a:r>
              <a:rPr lang="pl-PL" sz="1800" dirty="0"/>
              <a:t>Z</a:t>
            </a:r>
            <a:r>
              <a:rPr lang="pl-PL" dirty="0"/>
              <a:t>ła, przerażająca, katastroficzna wiadomość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699935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150" y="990600"/>
            <a:ext cx="6724650" cy="1181100"/>
          </a:xfrm>
        </p:spPr>
        <p:txBody>
          <a:bodyPr/>
          <a:lstStyle/>
          <a:p>
            <a:r>
              <a:rPr lang="pl-PL" dirty="0"/>
              <a:t>chleb powszedni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(Łk.11,3)</a:t>
            </a:r>
          </a:p>
          <a:p>
            <a:r>
              <a:rPr lang="pl-PL" dirty="0"/>
              <a:t>Rzecz zwykła , codzienna, często się zdarzająca, nie budząca zdziwienia.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776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głos wołającego na pustyni </a:t>
            </a:r>
            <a:br>
              <a:rPr lang="pl-PL" sz="5400">
                <a:solidFill>
                  <a:schemeClr val="bg2"/>
                </a:solidFill>
              </a:rPr>
            </a:br>
            <a:r>
              <a:rPr lang="pl-PL" sz="5400">
                <a:solidFill>
                  <a:schemeClr val="bg2"/>
                </a:solidFill>
              </a:rPr>
              <a:t>                   (lub: na puszczy)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dirty="0"/>
              <a:t>( Mk.1,3 w nawiązaniu do Iz.40,1-8)</a:t>
            </a:r>
          </a:p>
          <a:p>
            <a:r>
              <a:rPr lang="pl-PL" dirty="0"/>
              <a:t>daremne, nie wysłuchane apele 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88454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361CFF-A297-4887-A05A-A1A41535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574" y="685800"/>
            <a:ext cx="7896225" cy="1485900"/>
          </a:xfrm>
        </p:spPr>
        <p:txBody>
          <a:bodyPr/>
          <a:lstStyle/>
          <a:p>
            <a:r>
              <a:rPr lang="pl-PL" dirty="0"/>
              <a:t>niewierny Tomasz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B7BB1F-2DAC-4FD3-8151-E52AA423E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( J., 20,24-29)</a:t>
            </a:r>
          </a:p>
          <a:p>
            <a:r>
              <a:rPr lang="pl-PL" dirty="0"/>
              <a:t>Niedowiarek, człowiek nieufny, sceptycznie nastawiony.</a:t>
            </a:r>
          </a:p>
        </p:txBody>
      </p:sp>
    </p:spTree>
    <p:extLst>
      <p:ext uri="{BB962C8B-B14F-4D97-AF65-F5344CB8AC3E}">
        <p14:creationId xmlns:p14="http://schemas.microsoft.com/office/powerpoint/2010/main" val="3532360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DF28E6C-B43B-417E-8736-A133611C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niebieski ptak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C88A24-ABE8-4D71-BC23-54AE6A0FA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dirty="0"/>
              <a:t>( Mt.6,26)</a:t>
            </a:r>
          </a:p>
          <a:p>
            <a:r>
              <a:rPr lang="pl-PL" dirty="0"/>
              <a:t>lekkoduch, darmozjad, żyjący z pracy innych (popularne w czasach socjalizmu)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21003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C5DA05-74BA-4DC6-9440-4EFAD3F9F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024" y="685800"/>
            <a:ext cx="7343775" cy="1485900"/>
          </a:xfrm>
        </p:spPr>
        <p:txBody>
          <a:bodyPr/>
          <a:lstStyle/>
          <a:p>
            <a:r>
              <a:rPr lang="pl-PL" dirty="0"/>
              <a:t>Judaszowe srebrniki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8B3D03-32EC-47FE-87B2-D040FC37F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( np. Mt.26,14-15)</a:t>
            </a:r>
          </a:p>
          <a:p>
            <a:r>
              <a:rPr lang="pl-PL" dirty="0"/>
              <a:t>Zapłata otrzymana za zdradę, haniebnie zarobione pieniądze</a:t>
            </a:r>
          </a:p>
        </p:txBody>
      </p:sp>
    </p:spTree>
    <p:extLst>
      <p:ext uri="{BB962C8B-B14F-4D97-AF65-F5344CB8AC3E}">
        <p14:creationId xmlns:p14="http://schemas.microsoft.com/office/powerpoint/2010/main" val="4119223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2D1927-DDC0-4CA2-BBF7-A24789095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pl-PL" sz="5400">
                <a:solidFill>
                  <a:schemeClr val="bg2"/>
                </a:solidFill>
              </a:rPr>
              <a:t>droga krzyżowa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A686DE-A62E-49F4-A86F-369E8505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pl-PL" dirty="0"/>
              <a:t>( Łk.23,26-27)</a:t>
            </a:r>
          </a:p>
          <a:p>
            <a:r>
              <a:rPr lang="pl-PL" dirty="0"/>
              <a:t>Życie pełne udręczeń, kłopotów, trudności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102522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E079DF-635F-46AF-BD66-082EC2499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523875"/>
            <a:ext cx="5715000" cy="5638800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Alfa i Omega</a:t>
            </a:r>
          </a:p>
          <a:p>
            <a:r>
              <a:rPr lang="pl-PL" dirty="0"/>
              <a:t>Jabłko Adama</a:t>
            </a:r>
          </a:p>
          <a:p>
            <a:r>
              <a:rPr lang="pl-PL" dirty="0"/>
              <a:t>Zakazany owoc</a:t>
            </a:r>
          </a:p>
          <a:p>
            <a:r>
              <a:rPr lang="pl-PL" dirty="0"/>
              <a:t>Ciemności egipskie</a:t>
            </a:r>
          </a:p>
          <a:p>
            <a:r>
              <a:rPr lang="pl-PL" dirty="0"/>
              <a:t>Manna z nieba</a:t>
            </a:r>
          </a:p>
          <a:p>
            <a:r>
              <a:rPr lang="pl-PL" dirty="0"/>
              <a:t>Sodoma i Gomora</a:t>
            </a:r>
          </a:p>
          <a:p>
            <a:r>
              <a:rPr lang="pl-PL" dirty="0"/>
              <a:t>Hiobowe wieści</a:t>
            </a:r>
          </a:p>
          <a:p>
            <a:r>
              <a:rPr lang="pl-PL" dirty="0"/>
              <a:t>Chleb powszedni</a:t>
            </a:r>
          </a:p>
          <a:p>
            <a:r>
              <a:rPr lang="pl-PL" dirty="0"/>
              <a:t>Głos wołającego na puszczy</a:t>
            </a:r>
          </a:p>
          <a:p>
            <a:r>
              <a:rPr lang="pl-PL" dirty="0"/>
              <a:t>Niewierny Tomasz</a:t>
            </a:r>
          </a:p>
          <a:p>
            <a:r>
              <a:rPr lang="pl-PL" dirty="0"/>
              <a:t>Niebieski ptak</a:t>
            </a:r>
          </a:p>
          <a:p>
            <a:r>
              <a:rPr lang="pl-PL" dirty="0"/>
              <a:t>Judaszowe srebrniki</a:t>
            </a:r>
          </a:p>
          <a:p>
            <a:r>
              <a:rPr lang="pl-PL" dirty="0"/>
              <a:t>Droga krzyżowa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 podstawie: </a:t>
            </a:r>
            <a:r>
              <a:rPr lang="pl-PL" dirty="0">
                <a:hlinkClick r:id="rId2"/>
              </a:rPr>
              <a:t>https://biblia.wiara.pl/doc/423048.Frazeologizmy-biblijne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2517482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291</Words>
  <Application>Microsoft Office PowerPoint</Application>
  <PresentationFormat>Panoramiczny</PresentationFormat>
  <Paragraphs>56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Arial</vt:lpstr>
      <vt:lpstr>Franklin Gothic Book</vt:lpstr>
      <vt:lpstr>Przycinanie</vt:lpstr>
      <vt:lpstr>Biblizmy</vt:lpstr>
      <vt:lpstr>Alfa i Omega</vt:lpstr>
      <vt:lpstr>Jabłko Adama</vt:lpstr>
      <vt:lpstr>Zakazany owoc</vt:lpstr>
      <vt:lpstr>ciemności egipskie</vt:lpstr>
      <vt:lpstr>manna z nieba</vt:lpstr>
      <vt:lpstr>Sodoma i Gomora</vt:lpstr>
      <vt:lpstr>hiobowe wieści</vt:lpstr>
      <vt:lpstr>chleb powszedni</vt:lpstr>
      <vt:lpstr>głos wołającego na pustyni                     (lub: na puszczy)</vt:lpstr>
      <vt:lpstr>niewierny Tomasz</vt:lpstr>
      <vt:lpstr>niebieski ptak</vt:lpstr>
      <vt:lpstr>Judaszowe srebrniki</vt:lpstr>
      <vt:lpstr>droga krzyżowa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Biblizmy</dc:title>
  <dc:creator>Anna Koniec</dc:creator>
  <cp:lastModifiedBy>Anna Koniec</cp:lastModifiedBy>
  <cp:revision>2</cp:revision>
  <dcterms:created xsi:type="dcterms:W3CDTF">2020-02-28T09:02:51Z</dcterms:created>
  <dcterms:modified xsi:type="dcterms:W3CDTF">2020-02-28T09:15:07Z</dcterms:modified>
</cp:coreProperties>
</file>