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62" r:id="rId8"/>
    <p:sldId id="263" r:id="rId9"/>
    <p:sldId id="266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EB519-632C-4F39-9041-D9C7A4D0868E}" v="75" dt="2020-02-18T17:08:54.1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54" d="100"/>
          <a:sy n="54" d="100"/>
        </p:scale>
        <p:origin x="5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oniec" userId="abf2b0522d78a502" providerId="LiveId" clId="{5CFEB519-632C-4F39-9041-D9C7A4D0868E}"/>
    <pc:docChg chg="undo custSel addSld delSld modSld sldOrd">
      <pc:chgData name="Anna Koniec" userId="abf2b0522d78a502" providerId="LiveId" clId="{5CFEB519-632C-4F39-9041-D9C7A4D0868E}" dt="2020-02-18T17:08:54.134" v="1113" actId="20577"/>
      <pc:docMkLst>
        <pc:docMk/>
      </pc:docMkLst>
      <pc:sldChg chg="addSp delSp modSp modAnim">
        <pc:chgData name="Anna Koniec" userId="abf2b0522d78a502" providerId="LiveId" clId="{5CFEB519-632C-4F39-9041-D9C7A4D0868E}" dt="2020-02-18T16:35:09.122" v="327"/>
        <pc:sldMkLst>
          <pc:docMk/>
          <pc:sldMk cId="3508282522" sldId="257"/>
        </pc:sldMkLst>
        <pc:spChg chg="mod">
          <ac:chgData name="Anna Koniec" userId="abf2b0522d78a502" providerId="LiveId" clId="{5CFEB519-632C-4F39-9041-D9C7A4D0868E}" dt="2020-02-18T16:34:57.036" v="326" actId="14100"/>
          <ac:spMkLst>
            <pc:docMk/>
            <pc:sldMk cId="3508282522" sldId="257"/>
            <ac:spMk id="4" creationId="{78385FB2-AD58-4943-89C3-C12B850850D3}"/>
          </ac:spMkLst>
        </pc:spChg>
        <pc:spChg chg="add">
          <ac:chgData name="Anna Koniec" userId="abf2b0522d78a502" providerId="LiveId" clId="{5CFEB519-632C-4F39-9041-D9C7A4D0868E}" dt="2020-02-18T16:34:35.146" v="303"/>
          <ac:spMkLst>
            <pc:docMk/>
            <pc:sldMk cId="3508282522" sldId="257"/>
            <ac:spMk id="15" creationId="{B5A8B123-B8D9-4C10-9B88-B7284D4823DE}"/>
          </ac:spMkLst>
        </pc:spChg>
        <pc:cxnChg chg="add mod">
          <ac:chgData name="Anna Koniec" userId="abf2b0522d78a502" providerId="LiveId" clId="{5CFEB519-632C-4F39-9041-D9C7A4D0868E}" dt="2020-02-18T16:34:14.592" v="298" actId="14100"/>
          <ac:cxnSpMkLst>
            <pc:docMk/>
            <pc:sldMk cId="3508282522" sldId="257"/>
            <ac:cxnSpMk id="11" creationId="{EE8B5578-E951-4777-B93B-CD8F260313D7}"/>
          </ac:cxnSpMkLst>
        </pc:cxnChg>
        <pc:cxnChg chg="add del">
          <ac:chgData name="Anna Koniec" userId="abf2b0522d78a502" providerId="LiveId" clId="{5CFEB519-632C-4F39-9041-D9C7A4D0868E}" dt="2020-02-18T16:34:26.312" v="300" actId="21"/>
          <ac:cxnSpMkLst>
            <pc:docMk/>
            <pc:sldMk cId="3508282522" sldId="257"/>
            <ac:cxnSpMk id="13" creationId="{BFAA2971-94F2-4EE8-B52B-65AB4885EDEC}"/>
          </ac:cxnSpMkLst>
        </pc:cxnChg>
        <pc:cxnChg chg="add del">
          <ac:chgData name="Anna Koniec" userId="abf2b0522d78a502" providerId="LiveId" clId="{5CFEB519-632C-4F39-9041-D9C7A4D0868E}" dt="2020-02-18T16:34:31.963" v="302"/>
          <ac:cxnSpMkLst>
            <pc:docMk/>
            <pc:sldMk cId="3508282522" sldId="257"/>
            <ac:cxnSpMk id="14" creationId="{7981F2C5-2031-4E12-B32C-787ADA43E088}"/>
          </ac:cxnSpMkLst>
        </pc:cxnChg>
      </pc:sldChg>
      <pc:sldChg chg="modSp">
        <pc:chgData name="Anna Koniec" userId="abf2b0522d78a502" providerId="LiveId" clId="{5CFEB519-632C-4F39-9041-D9C7A4D0868E}" dt="2020-02-18T14:53:50.558" v="28" actId="115"/>
        <pc:sldMkLst>
          <pc:docMk/>
          <pc:sldMk cId="2791146145" sldId="258"/>
        </pc:sldMkLst>
        <pc:spChg chg="mod">
          <ac:chgData name="Anna Koniec" userId="abf2b0522d78a502" providerId="LiveId" clId="{5CFEB519-632C-4F39-9041-D9C7A4D0868E}" dt="2020-02-18T14:53:50.558" v="28" actId="115"/>
          <ac:spMkLst>
            <pc:docMk/>
            <pc:sldMk cId="2791146145" sldId="258"/>
            <ac:spMk id="2" creationId="{48EC829D-4790-4808-B8D3-EDF1B7FD61CB}"/>
          </ac:spMkLst>
        </pc:spChg>
      </pc:sldChg>
      <pc:sldChg chg="del">
        <pc:chgData name="Anna Koniec" userId="abf2b0522d78a502" providerId="LiveId" clId="{5CFEB519-632C-4F39-9041-D9C7A4D0868E}" dt="2020-02-18T16:59:12.003" v="1000" actId="47"/>
        <pc:sldMkLst>
          <pc:docMk/>
          <pc:sldMk cId="3641867292" sldId="259"/>
        </pc:sldMkLst>
      </pc:sldChg>
      <pc:sldChg chg="modSp">
        <pc:chgData name="Anna Koniec" userId="abf2b0522d78a502" providerId="LiveId" clId="{5CFEB519-632C-4F39-9041-D9C7A4D0868E}" dt="2020-02-18T16:04:06.420" v="39" actId="1076"/>
        <pc:sldMkLst>
          <pc:docMk/>
          <pc:sldMk cId="1296935125" sldId="260"/>
        </pc:sldMkLst>
        <pc:spChg chg="mod">
          <ac:chgData name="Anna Koniec" userId="abf2b0522d78a502" providerId="LiveId" clId="{5CFEB519-632C-4F39-9041-D9C7A4D0868E}" dt="2020-02-18T16:04:02.803" v="38" actId="1076"/>
          <ac:spMkLst>
            <pc:docMk/>
            <pc:sldMk cId="1296935125" sldId="260"/>
            <ac:spMk id="2" creationId="{48EC829D-4790-4808-B8D3-EDF1B7FD61CB}"/>
          </ac:spMkLst>
        </pc:spChg>
        <pc:spChg chg="mod">
          <ac:chgData name="Anna Koniec" userId="abf2b0522d78a502" providerId="LiveId" clId="{5CFEB519-632C-4F39-9041-D9C7A4D0868E}" dt="2020-02-18T16:04:06.420" v="39" actId="1076"/>
          <ac:spMkLst>
            <pc:docMk/>
            <pc:sldMk cId="1296935125" sldId="260"/>
            <ac:spMk id="3" creationId="{590D384C-0165-4B1B-9189-BDB47A0D624E}"/>
          </ac:spMkLst>
        </pc:spChg>
      </pc:sldChg>
      <pc:sldChg chg="modSp add ord">
        <pc:chgData name="Anna Koniec" userId="abf2b0522d78a502" providerId="LiveId" clId="{5CFEB519-632C-4F39-9041-D9C7A4D0868E}" dt="2020-02-18T16:18:57.667" v="147" actId="20577"/>
        <pc:sldMkLst>
          <pc:docMk/>
          <pc:sldMk cId="3249827431" sldId="261"/>
        </pc:sldMkLst>
        <pc:spChg chg="mod">
          <ac:chgData name="Anna Koniec" userId="abf2b0522d78a502" providerId="LiveId" clId="{5CFEB519-632C-4F39-9041-D9C7A4D0868E}" dt="2020-02-18T16:05:49.196" v="64" actId="14100"/>
          <ac:spMkLst>
            <pc:docMk/>
            <pc:sldMk cId="3249827431" sldId="261"/>
            <ac:spMk id="2" creationId="{1B831CF2-85EB-4B1F-B2DC-14511AA9343E}"/>
          </ac:spMkLst>
        </pc:spChg>
        <pc:spChg chg="mod">
          <ac:chgData name="Anna Koniec" userId="abf2b0522d78a502" providerId="LiveId" clId="{5CFEB519-632C-4F39-9041-D9C7A4D0868E}" dt="2020-02-18T16:10:55.550" v="83" actId="20577"/>
          <ac:spMkLst>
            <pc:docMk/>
            <pc:sldMk cId="3249827431" sldId="261"/>
            <ac:spMk id="3" creationId="{5F96E21D-57D3-4E6D-A12A-E9B9856FA3FE}"/>
          </ac:spMkLst>
        </pc:spChg>
        <pc:spChg chg="mod">
          <ac:chgData name="Anna Koniec" userId="abf2b0522d78a502" providerId="LiveId" clId="{5CFEB519-632C-4F39-9041-D9C7A4D0868E}" dt="2020-02-18T16:18:57.667" v="147" actId="20577"/>
          <ac:spMkLst>
            <pc:docMk/>
            <pc:sldMk cId="3249827431" sldId="261"/>
            <ac:spMk id="4" creationId="{7F2D6B4D-E89F-42C8-BA48-7FAE65D72C41}"/>
          </ac:spMkLst>
        </pc:spChg>
      </pc:sldChg>
      <pc:sldChg chg="addSp modSp add">
        <pc:chgData name="Anna Koniec" userId="abf2b0522d78a502" providerId="LiveId" clId="{5CFEB519-632C-4F39-9041-D9C7A4D0868E}" dt="2020-02-18T16:58:08.365" v="983" actId="207"/>
        <pc:sldMkLst>
          <pc:docMk/>
          <pc:sldMk cId="704718990" sldId="262"/>
        </pc:sldMkLst>
        <pc:spChg chg="mod">
          <ac:chgData name="Anna Koniec" userId="abf2b0522d78a502" providerId="LiveId" clId="{5CFEB519-632C-4F39-9041-D9C7A4D0868E}" dt="2020-02-18T16:14:20.230" v="111" actId="20577"/>
          <ac:spMkLst>
            <pc:docMk/>
            <pc:sldMk cId="704718990" sldId="262"/>
            <ac:spMk id="2" creationId="{1FAE546C-C34A-4B35-A674-A281C71D727D}"/>
          </ac:spMkLst>
        </pc:spChg>
        <pc:spChg chg="mod">
          <ac:chgData name="Anna Koniec" userId="abf2b0522d78a502" providerId="LiveId" clId="{5CFEB519-632C-4F39-9041-D9C7A4D0868E}" dt="2020-02-18T16:58:08.365" v="983" actId="207"/>
          <ac:spMkLst>
            <pc:docMk/>
            <pc:sldMk cId="704718990" sldId="262"/>
            <ac:spMk id="3" creationId="{9E85D744-688C-432A-B7B7-82EE684B6B47}"/>
          </ac:spMkLst>
        </pc:spChg>
        <pc:spChg chg="add mod">
          <ac:chgData name="Anna Koniec" userId="abf2b0522d78a502" providerId="LiveId" clId="{5CFEB519-632C-4F39-9041-D9C7A4D0868E}" dt="2020-02-18T16:14:57.121" v="127" actId="1076"/>
          <ac:spMkLst>
            <pc:docMk/>
            <pc:sldMk cId="704718990" sldId="262"/>
            <ac:spMk id="4" creationId="{4F28AC62-5A0C-49FA-B205-1844CDC69AF3}"/>
          </ac:spMkLst>
        </pc:spChg>
      </pc:sldChg>
      <pc:sldChg chg="addSp modSp add modTransition modAnim">
        <pc:chgData name="Anna Koniec" userId="abf2b0522d78a502" providerId="LiveId" clId="{5CFEB519-632C-4F39-9041-D9C7A4D0868E}" dt="2020-02-18T16:29:38.208" v="193"/>
        <pc:sldMkLst>
          <pc:docMk/>
          <pc:sldMk cId="14718484" sldId="263"/>
        </pc:sldMkLst>
        <pc:spChg chg="mod">
          <ac:chgData name="Anna Koniec" userId="abf2b0522d78a502" providerId="LiveId" clId="{5CFEB519-632C-4F39-9041-D9C7A4D0868E}" dt="2020-02-18T16:15:55.119" v="136" actId="20577"/>
          <ac:spMkLst>
            <pc:docMk/>
            <pc:sldMk cId="14718484" sldId="263"/>
            <ac:spMk id="2" creationId="{1B831CF2-85EB-4B1F-B2DC-14511AA9343E}"/>
          </ac:spMkLst>
        </pc:spChg>
        <pc:spChg chg="mod">
          <ac:chgData name="Anna Koniec" userId="abf2b0522d78a502" providerId="LiveId" clId="{5CFEB519-632C-4F39-9041-D9C7A4D0868E}" dt="2020-02-18T16:19:33.363" v="148"/>
          <ac:spMkLst>
            <pc:docMk/>
            <pc:sldMk cId="14718484" sldId="263"/>
            <ac:spMk id="3" creationId="{5F96E21D-57D3-4E6D-A12A-E9B9856FA3FE}"/>
          </ac:spMkLst>
        </pc:spChg>
        <pc:spChg chg="mod">
          <ac:chgData name="Anna Koniec" userId="abf2b0522d78a502" providerId="LiveId" clId="{5CFEB519-632C-4F39-9041-D9C7A4D0868E}" dt="2020-02-18T16:22:18.987" v="168" actId="27636"/>
          <ac:spMkLst>
            <pc:docMk/>
            <pc:sldMk cId="14718484" sldId="263"/>
            <ac:spMk id="4" creationId="{7F2D6B4D-E89F-42C8-BA48-7FAE65D72C41}"/>
          </ac:spMkLst>
        </pc:spChg>
        <pc:picChg chg="add mod modCrop">
          <ac:chgData name="Anna Koniec" userId="abf2b0522d78a502" providerId="LiveId" clId="{5CFEB519-632C-4F39-9041-D9C7A4D0868E}" dt="2020-02-18T16:24:12.580" v="184" actId="14100"/>
          <ac:picMkLst>
            <pc:docMk/>
            <pc:sldMk cId="14718484" sldId="263"/>
            <ac:picMk id="6" creationId="{4FA0B080-D11A-472C-B6F0-0A192A2540B9}"/>
          </ac:picMkLst>
        </pc:picChg>
      </pc:sldChg>
      <pc:sldChg chg="addSp delSp modSp add">
        <pc:chgData name="Anna Koniec" userId="abf2b0522d78a502" providerId="LiveId" clId="{5CFEB519-632C-4F39-9041-D9C7A4D0868E}" dt="2020-02-18T16:28:00.694" v="190" actId="478"/>
        <pc:sldMkLst>
          <pc:docMk/>
          <pc:sldMk cId="816452858" sldId="264"/>
        </pc:sldMkLst>
        <pc:spChg chg="mod">
          <ac:chgData name="Anna Koniec" userId="abf2b0522d78a502" providerId="LiveId" clId="{5CFEB519-632C-4F39-9041-D9C7A4D0868E}" dt="2020-02-18T16:18:26.794" v="146" actId="115"/>
          <ac:spMkLst>
            <pc:docMk/>
            <pc:sldMk cId="816452858" sldId="264"/>
            <ac:spMk id="2" creationId="{48EC829D-4790-4808-B8D3-EDF1B7FD61CB}"/>
          </ac:spMkLst>
        </pc:spChg>
        <pc:spChg chg="mod">
          <ac:chgData name="Anna Koniec" userId="abf2b0522d78a502" providerId="LiveId" clId="{5CFEB519-632C-4F39-9041-D9C7A4D0868E}" dt="2020-02-18T16:18:22.297" v="145" actId="20577"/>
          <ac:spMkLst>
            <pc:docMk/>
            <pc:sldMk cId="816452858" sldId="264"/>
            <ac:spMk id="3" creationId="{590D384C-0165-4B1B-9189-BDB47A0D624E}"/>
          </ac:spMkLst>
        </pc:spChg>
        <pc:spChg chg="add del mod">
          <ac:chgData name="Anna Koniec" userId="abf2b0522d78a502" providerId="LiveId" clId="{5CFEB519-632C-4F39-9041-D9C7A4D0868E}" dt="2020-02-18T16:28:00.694" v="190" actId="478"/>
          <ac:spMkLst>
            <pc:docMk/>
            <pc:sldMk cId="816452858" sldId="264"/>
            <ac:spMk id="4" creationId="{09CBAF4A-04B9-4509-871A-2DBD21150C7D}"/>
          </ac:spMkLst>
        </pc:spChg>
      </pc:sldChg>
      <pc:sldChg chg="add del">
        <pc:chgData name="Anna Koniec" userId="abf2b0522d78a502" providerId="LiveId" clId="{5CFEB519-632C-4F39-9041-D9C7A4D0868E}" dt="2020-02-18T16:17:59.012" v="142"/>
        <pc:sldMkLst>
          <pc:docMk/>
          <pc:sldMk cId="1034734983" sldId="265"/>
        </pc:sldMkLst>
      </pc:sldChg>
      <pc:sldChg chg="addSp delSp modSp add ord modAnim">
        <pc:chgData name="Anna Koniec" userId="abf2b0522d78a502" providerId="LiveId" clId="{5CFEB519-632C-4F39-9041-D9C7A4D0868E}" dt="2020-02-18T16:44:25.234" v="889" actId="1076"/>
        <pc:sldMkLst>
          <pc:docMk/>
          <pc:sldMk cId="1967756251" sldId="265"/>
        </pc:sldMkLst>
        <pc:spChg chg="mod">
          <ac:chgData name="Anna Koniec" userId="abf2b0522d78a502" providerId="LiveId" clId="{5CFEB519-632C-4F39-9041-D9C7A4D0868E}" dt="2020-02-18T16:44:25.234" v="889" actId="1076"/>
          <ac:spMkLst>
            <pc:docMk/>
            <pc:sldMk cId="1967756251" sldId="265"/>
            <ac:spMk id="2" creationId="{68F357C5-9D18-4EC5-BC35-EB0BE6F428A4}"/>
          </ac:spMkLst>
        </pc:spChg>
        <pc:spChg chg="del">
          <ac:chgData name="Anna Koniec" userId="abf2b0522d78a502" providerId="LiveId" clId="{5CFEB519-632C-4F39-9041-D9C7A4D0868E}" dt="2020-02-18T16:36:06.722" v="371" actId="931"/>
          <ac:spMkLst>
            <pc:docMk/>
            <pc:sldMk cId="1967756251" sldId="265"/>
            <ac:spMk id="3" creationId="{47CD732F-590C-4FCC-A735-F7588198567E}"/>
          </ac:spMkLst>
        </pc:spChg>
        <pc:spChg chg="mod">
          <ac:chgData name="Anna Koniec" userId="abf2b0522d78a502" providerId="LiveId" clId="{5CFEB519-632C-4F39-9041-D9C7A4D0868E}" dt="2020-02-18T16:41:10.104" v="772" actId="20577"/>
          <ac:spMkLst>
            <pc:docMk/>
            <pc:sldMk cId="1967756251" sldId="265"/>
            <ac:spMk id="4" creationId="{B6908028-15D5-494D-AE56-A0D215DB7FC3}"/>
          </ac:spMkLst>
        </pc:spChg>
        <pc:spChg chg="add mod">
          <ac:chgData name="Anna Koniec" userId="abf2b0522d78a502" providerId="LiveId" clId="{5CFEB519-632C-4F39-9041-D9C7A4D0868E}" dt="2020-02-18T16:43:34.497" v="884" actId="114"/>
          <ac:spMkLst>
            <pc:docMk/>
            <pc:sldMk cId="1967756251" sldId="265"/>
            <ac:spMk id="7" creationId="{6A7E2947-2CBC-4737-A24F-FED27B0FD4A2}"/>
          </ac:spMkLst>
        </pc:spChg>
        <pc:spChg chg="add mod">
          <ac:chgData name="Anna Koniec" userId="abf2b0522d78a502" providerId="LiveId" clId="{5CFEB519-632C-4F39-9041-D9C7A4D0868E}" dt="2020-02-18T16:44:17.183" v="888" actId="1076"/>
          <ac:spMkLst>
            <pc:docMk/>
            <pc:sldMk cId="1967756251" sldId="265"/>
            <ac:spMk id="8" creationId="{456FDDCD-B86D-4C66-8BDA-16BD8B2A199A}"/>
          </ac:spMkLst>
        </pc:spChg>
        <pc:picChg chg="add mod">
          <ac:chgData name="Anna Koniec" userId="abf2b0522d78a502" providerId="LiveId" clId="{5CFEB519-632C-4F39-9041-D9C7A4D0868E}" dt="2020-02-18T16:43:28.615" v="883" actId="14100"/>
          <ac:picMkLst>
            <pc:docMk/>
            <pc:sldMk cId="1967756251" sldId="265"/>
            <ac:picMk id="6" creationId="{832746DD-0074-4FC7-8DCB-18F3416273B2}"/>
          </ac:picMkLst>
        </pc:picChg>
        <pc:cxnChg chg="add mod">
          <ac:chgData name="Anna Koniec" userId="abf2b0522d78a502" providerId="LiveId" clId="{5CFEB519-632C-4F39-9041-D9C7A4D0868E}" dt="2020-02-18T16:44:17.183" v="888" actId="1076"/>
          <ac:cxnSpMkLst>
            <pc:docMk/>
            <pc:sldMk cId="1967756251" sldId="265"/>
            <ac:cxnSpMk id="9" creationId="{71384C5F-0CEC-40B6-8AF1-2E0E868B4CDC}"/>
          </ac:cxnSpMkLst>
        </pc:cxnChg>
      </pc:sldChg>
      <pc:sldChg chg="addSp modSp add ord">
        <pc:chgData name="Anna Koniec" userId="abf2b0522d78a502" providerId="LiveId" clId="{5CFEB519-632C-4F39-9041-D9C7A4D0868E}" dt="2020-02-18T16:33:36.881" v="295" actId="1076"/>
        <pc:sldMkLst>
          <pc:docMk/>
          <pc:sldMk cId="4147922057" sldId="266"/>
        </pc:sldMkLst>
        <pc:spChg chg="mod">
          <ac:chgData name="Anna Koniec" userId="abf2b0522d78a502" providerId="LiveId" clId="{5CFEB519-632C-4F39-9041-D9C7A4D0868E}" dt="2020-02-18T16:31:02.061" v="231" actId="1076"/>
          <ac:spMkLst>
            <pc:docMk/>
            <pc:sldMk cId="4147922057" sldId="266"/>
            <ac:spMk id="2" creationId="{D25BADE6-B85D-4FAC-9948-4F1FBA346EE5}"/>
          </ac:spMkLst>
        </pc:spChg>
        <pc:spChg chg="mod">
          <ac:chgData name="Anna Koniec" userId="abf2b0522d78a502" providerId="LiveId" clId="{5CFEB519-632C-4F39-9041-D9C7A4D0868E}" dt="2020-02-18T16:32:54.709" v="287" actId="14100"/>
          <ac:spMkLst>
            <pc:docMk/>
            <pc:sldMk cId="4147922057" sldId="266"/>
            <ac:spMk id="3" creationId="{4F745591-4A9C-408E-85AE-186DCC44665D}"/>
          </ac:spMkLst>
        </pc:spChg>
        <pc:spChg chg="add mod">
          <ac:chgData name="Anna Koniec" userId="abf2b0522d78a502" providerId="LiveId" clId="{5CFEB519-632C-4F39-9041-D9C7A4D0868E}" dt="2020-02-18T16:33:36.881" v="295" actId="1076"/>
          <ac:spMkLst>
            <pc:docMk/>
            <pc:sldMk cId="4147922057" sldId="266"/>
            <ac:spMk id="4" creationId="{8018D5C8-9C40-4BB9-8D8D-3F97911A9D99}"/>
          </ac:spMkLst>
        </pc:spChg>
      </pc:sldChg>
      <pc:sldChg chg="addSp modSp add ord modAnim">
        <pc:chgData name="Anna Koniec" userId="abf2b0522d78a502" providerId="LiveId" clId="{5CFEB519-632C-4F39-9041-D9C7A4D0868E}" dt="2020-02-18T17:08:44.182" v="1110" actId="20577"/>
        <pc:sldMkLst>
          <pc:docMk/>
          <pc:sldMk cId="3372387497" sldId="267"/>
        </pc:sldMkLst>
        <pc:spChg chg="mod">
          <ac:chgData name="Anna Koniec" userId="abf2b0522d78a502" providerId="LiveId" clId="{5CFEB519-632C-4F39-9041-D9C7A4D0868E}" dt="2020-02-18T17:08:44.182" v="1110" actId="20577"/>
          <ac:spMkLst>
            <pc:docMk/>
            <pc:sldMk cId="3372387497" sldId="267"/>
            <ac:spMk id="2" creationId="{8EB48255-87F3-457D-8B22-D766DF58E4FB}"/>
          </ac:spMkLst>
        </pc:spChg>
        <pc:spChg chg="mod">
          <ac:chgData name="Anna Koniec" userId="abf2b0522d78a502" providerId="LiveId" clId="{5CFEB519-632C-4F39-9041-D9C7A4D0868E}" dt="2020-02-18T16:58:52.220" v="996" actId="5793"/>
          <ac:spMkLst>
            <pc:docMk/>
            <pc:sldMk cId="3372387497" sldId="267"/>
            <ac:spMk id="3" creationId="{D4DB9F3B-594F-4BA8-A351-6B2BF83CCE51}"/>
          </ac:spMkLst>
        </pc:spChg>
        <pc:spChg chg="add mod">
          <ac:chgData name="Anna Koniec" userId="abf2b0522d78a502" providerId="LiveId" clId="{5CFEB519-632C-4F39-9041-D9C7A4D0868E}" dt="2020-02-18T16:56:50.878" v="963" actId="20577"/>
          <ac:spMkLst>
            <pc:docMk/>
            <pc:sldMk cId="3372387497" sldId="267"/>
            <ac:spMk id="4" creationId="{95BA517A-FF5B-4AC5-A60D-969D27BAADC9}"/>
          </ac:spMkLst>
        </pc:spChg>
        <pc:spChg chg="add mod">
          <ac:chgData name="Anna Koniec" userId="abf2b0522d78a502" providerId="LiveId" clId="{5CFEB519-632C-4F39-9041-D9C7A4D0868E}" dt="2020-02-18T17:06:08.642" v="1095" actId="1076"/>
          <ac:spMkLst>
            <pc:docMk/>
            <pc:sldMk cId="3372387497" sldId="267"/>
            <ac:spMk id="5" creationId="{42B54936-2578-44DA-8A1F-76DDC4771C32}"/>
          </ac:spMkLst>
        </pc:spChg>
        <pc:spChg chg="add mod">
          <ac:chgData name="Anna Koniec" userId="abf2b0522d78a502" providerId="LiveId" clId="{5CFEB519-632C-4F39-9041-D9C7A4D0868E}" dt="2020-02-18T17:06:08.642" v="1095" actId="1076"/>
          <ac:spMkLst>
            <pc:docMk/>
            <pc:sldMk cId="3372387497" sldId="267"/>
            <ac:spMk id="6" creationId="{2F2FC361-7975-49C9-92A4-E4BB83B7C9C7}"/>
          </ac:spMkLst>
        </pc:spChg>
        <pc:spChg chg="add mod">
          <ac:chgData name="Anna Koniec" userId="abf2b0522d78a502" providerId="LiveId" clId="{5CFEB519-632C-4F39-9041-D9C7A4D0868E}" dt="2020-02-18T17:06:33.918" v="1097" actId="1076"/>
          <ac:spMkLst>
            <pc:docMk/>
            <pc:sldMk cId="3372387497" sldId="267"/>
            <ac:spMk id="7" creationId="{E8E5889A-D17F-4D91-AB82-D12A12B42B53}"/>
          </ac:spMkLst>
        </pc:spChg>
        <pc:spChg chg="add mod">
          <ac:chgData name="Anna Koniec" userId="abf2b0522d78a502" providerId="LiveId" clId="{5CFEB519-632C-4F39-9041-D9C7A4D0868E}" dt="2020-02-18T17:06:33.918" v="1097" actId="1076"/>
          <ac:spMkLst>
            <pc:docMk/>
            <pc:sldMk cId="3372387497" sldId="267"/>
            <ac:spMk id="8" creationId="{D22DB1B5-E2EC-41D4-980A-C69A850970BB}"/>
          </ac:spMkLst>
        </pc:spChg>
        <pc:spChg chg="add mod">
          <ac:chgData name="Anna Koniec" userId="abf2b0522d78a502" providerId="LiveId" clId="{5CFEB519-632C-4F39-9041-D9C7A4D0868E}" dt="2020-02-18T17:06:52.461" v="1099" actId="1076"/>
          <ac:spMkLst>
            <pc:docMk/>
            <pc:sldMk cId="3372387497" sldId="267"/>
            <ac:spMk id="9" creationId="{97A4EFEA-2EFD-4967-A665-A7BFEC9BA4D9}"/>
          </ac:spMkLst>
        </pc:spChg>
        <pc:spChg chg="add mod">
          <ac:chgData name="Anna Koniec" userId="abf2b0522d78a502" providerId="LiveId" clId="{5CFEB519-632C-4F39-9041-D9C7A4D0868E}" dt="2020-02-18T17:06:52.461" v="1099" actId="1076"/>
          <ac:spMkLst>
            <pc:docMk/>
            <pc:sldMk cId="3372387497" sldId="267"/>
            <ac:spMk id="10" creationId="{A40B282F-6D1B-4400-A024-659952D95C37}"/>
          </ac:spMkLst>
        </pc:spChg>
      </pc:sldChg>
      <pc:sldChg chg="addSp modSp add modAnim">
        <pc:chgData name="Anna Koniec" userId="abf2b0522d78a502" providerId="LiveId" clId="{5CFEB519-632C-4F39-9041-D9C7A4D0868E}" dt="2020-02-18T17:08:54.134" v="1113" actId="20577"/>
        <pc:sldMkLst>
          <pc:docMk/>
          <pc:sldMk cId="797057170" sldId="268"/>
        </pc:sldMkLst>
        <pc:spChg chg="mod">
          <ac:chgData name="Anna Koniec" userId="abf2b0522d78a502" providerId="LiveId" clId="{5CFEB519-632C-4F39-9041-D9C7A4D0868E}" dt="2020-02-18T17:08:54.134" v="1113" actId="20577"/>
          <ac:spMkLst>
            <pc:docMk/>
            <pc:sldMk cId="797057170" sldId="268"/>
            <ac:spMk id="2" creationId="{8EB48255-87F3-457D-8B22-D766DF58E4FB}"/>
          </ac:spMkLst>
        </pc:spChg>
        <pc:spChg chg="mod">
          <ac:chgData name="Anna Koniec" userId="abf2b0522d78a502" providerId="LiveId" clId="{5CFEB519-632C-4F39-9041-D9C7A4D0868E}" dt="2020-02-18T17:04:26.754" v="1066" actId="20577"/>
          <ac:spMkLst>
            <pc:docMk/>
            <pc:sldMk cId="797057170" sldId="268"/>
            <ac:spMk id="3" creationId="{D4DB9F3B-594F-4BA8-A351-6B2BF83CCE51}"/>
          </ac:spMkLst>
        </pc:spChg>
        <pc:spChg chg="mod">
          <ac:chgData name="Anna Koniec" userId="abf2b0522d78a502" providerId="LiveId" clId="{5CFEB519-632C-4F39-9041-D9C7A4D0868E}" dt="2020-02-18T17:02:18.073" v="1058" actId="6549"/>
          <ac:spMkLst>
            <pc:docMk/>
            <pc:sldMk cId="797057170" sldId="268"/>
            <ac:spMk id="4" creationId="{95BA517A-FF5B-4AC5-A60D-969D27BAADC9}"/>
          </ac:spMkLst>
        </pc:spChg>
        <pc:spChg chg="add mod">
          <ac:chgData name="Anna Koniec" userId="abf2b0522d78a502" providerId="LiveId" clId="{5CFEB519-632C-4F39-9041-D9C7A4D0868E}" dt="2020-02-18T17:04:33.372" v="1067" actId="1076"/>
          <ac:spMkLst>
            <pc:docMk/>
            <pc:sldMk cId="797057170" sldId="268"/>
            <ac:spMk id="5" creationId="{6F986CD1-EC48-4B7F-ACFF-886EEC231808}"/>
          </ac:spMkLst>
        </pc:spChg>
        <pc:spChg chg="add mod">
          <ac:chgData name="Anna Koniec" userId="abf2b0522d78a502" providerId="LiveId" clId="{5CFEB519-632C-4F39-9041-D9C7A4D0868E}" dt="2020-02-18T17:04:41.964" v="1068" actId="1076"/>
          <ac:spMkLst>
            <pc:docMk/>
            <pc:sldMk cId="797057170" sldId="268"/>
            <ac:spMk id="6" creationId="{6BAB92EE-B781-4328-9D50-FF073DFAD375}"/>
          </ac:spMkLst>
        </pc:spChg>
        <pc:spChg chg="add mod">
          <ac:chgData name="Anna Koniec" userId="abf2b0522d78a502" providerId="LiveId" clId="{5CFEB519-632C-4F39-9041-D9C7A4D0868E}" dt="2020-02-18T17:04:22.498" v="1065" actId="14100"/>
          <ac:spMkLst>
            <pc:docMk/>
            <pc:sldMk cId="797057170" sldId="268"/>
            <ac:spMk id="7" creationId="{8550AD4E-BE0D-4035-B6DA-E149BFAAEE58}"/>
          </ac:spMkLst>
        </pc:spChg>
        <pc:spChg chg="add mod">
          <ac:chgData name="Anna Koniec" userId="abf2b0522d78a502" providerId="LiveId" clId="{5CFEB519-632C-4F39-9041-D9C7A4D0868E}" dt="2020-02-18T17:05:09.785" v="1081" actId="207"/>
          <ac:spMkLst>
            <pc:docMk/>
            <pc:sldMk cId="797057170" sldId="268"/>
            <ac:spMk id="8" creationId="{89C0B985-8775-474E-974B-ACC7079F402B}"/>
          </ac:spMkLst>
        </pc:spChg>
        <pc:spChg chg="add mod">
          <ac:chgData name="Anna Koniec" userId="abf2b0522d78a502" providerId="LiveId" clId="{5CFEB519-632C-4F39-9041-D9C7A4D0868E}" dt="2020-02-18T17:05:18.187" v="1083" actId="1076"/>
          <ac:spMkLst>
            <pc:docMk/>
            <pc:sldMk cId="797057170" sldId="268"/>
            <ac:spMk id="9" creationId="{178E3A97-4E20-49D2-8274-3DC6C1866596}"/>
          </ac:spMkLst>
        </pc:spChg>
        <pc:spChg chg="add mod">
          <ac:chgData name="Anna Koniec" userId="abf2b0522d78a502" providerId="LiveId" clId="{5CFEB519-632C-4F39-9041-D9C7A4D0868E}" dt="2020-02-18T17:05:29.946" v="1093" actId="20577"/>
          <ac:spMkLst>
            <pc:docMk/>
            <pc:sldMk cId="797057170" sldId="268"/>
            <ac:spMk id="10" creationId="{FEB6EAD9-32DF-42E3-878F-50D8D310FB9B}"/>
          </ac:spMkLst>
        </pc:spChg>
      </pc:sldChg>
      <pc:sldChg chg="add del">
        <pc:chgData name="Anna Koniec" userId="abf2b0522d78a502" providerId="LiveId" clId="{5CFEB519-632C-4F39-9041-D9C7A4D0868E}" dt="2020-02-18T16:59:51.926" v="1001" actId="47"/>
        <pc:sldMkLst>
          <pc:docMk/>
          <pc:sldMk cId="2502542066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ia.deon.pl/rozdzial.php?id=572#P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29E339-5C31-4238-9B92-49BFFC941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5671" y="1567900"/>
            <a:ext cx="7653149" cy="2971051"/>
          </a:xfrm>
        </p:spPr>
        <p:txBody>
          <a:bodyPr/>
          <a:lstStyle/>
          <a:p>
            <a:r>
              <a:rPr lang="pl-PL" dirty="0"/>
              <a:t>Księga </a:t>
            </a:r>
            <a:r>
              <a:rPr lang="pl-PL" dirty="0" err="1"/>
              <a:t>Koheleta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– w poszukiwaniu sensu życia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2CAF5B2-4868-4779-83CC-04E8D1D6B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6266" y="5290100"/>
            <a:ext cx="10572000" cy="434974"/>
          </a:xfrm>
        </p:spPr>
        <p:txBody>
          <a:bodyPr/>
          <a:lstStyle/>
          <a:p>
            <a:r>
              <a:rPr lang="pl-PL" dirty="0"/>
              <a:t>Paradoks, antyteza, </a:t>
            </a:r>
            <a:r>
              <a:rPr lang="pl-PL" dirty="0" err="1"/>
              <a:t>vanitas</a:t>
            </a:r>
            <a:r>
              <a:rPr lang="pl-PL" dirty="0"/>
              <a:t>, przemijanie, paralelizm składniowy, styl biblijny, marność</a:t>
            </a:r>
          </a:p>
        </p:txBody>
      </p:sp>
    </p:spTree>
    <p:extLst>
      <p:ext uri="{BB962C8B-B14F-4D97-AF65-F5344CB8AC3E}">
        <p14:creationId xmlns:p14="http://schemas.microsoft.com/office/powerpoint/2010/main" val="141239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E4DDF5-1F78-46C0-A607-42524EAF9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550" y="447188"/>
            <a:ext cx="9529447" cy="970450"/>
          </a:xfrm>
        </p:spPr>
        <p:txBody>
          <a:bodyPr/>
          <a:lstStyle/>
          <a:p>
            <a:r>
              <a:rPr lang="pl-PL" dirty="0"/>
              <a:t>Tytuł księgi biblijnej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EEC07C-BAD6-4AE6-8AA9-FBE9EB7E6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4074130" cy="1206713"/>
          </a:xfrm>
        </p:spPr>
        <p:txBody>
          <a:bodyPr/>
          <a:lstStyle/>
          <a:p>
            <a:r>
              <a:rPr lang="pl-PL" dirty="0"/>
              <a:t>Wskazuje osobę, która się wypowiada / autora</a:t>
            </a:r>
          </a:p>
          <a:p>
            <a:r>
              <a:rPr lang="pl-PL" dirty="0"/>
              <a:t>Księga </a:t>
            </a:r>
            <a:r>
              <a:rPr lang="pl-PL" dirty="0" err="1"/>
              <a:t>Koheleta</a:t>
            </a:r>
            <a:endParaRPr lang="pl-PL"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78385FB2-AD58-4943-89C3-C12B850850D3}"/>
              </a:ext>
            </a:extLst>
          </p:cNvPr>
          <p:cNvSpPr txBox="1">
            <a:spLocks/>
          </p:cNvSpPr>
          <p:nvPr/>
        </p:nvSpPr>
        <p:spPr>
          <a:xfrm>
            <a:off x="2731325" y="5699707"/>
            <a:ext cx="4074130" cy="71110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/>
              <a:t>Podręcznik, s. 146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A9F9165A-F3C3-4193-9BB3-2BBC304D0214}"/>
              </a:ext>
            </a:extLst>
          </p:cNvPr>
          <p:cNvCxnSpPr/>
          <p:nvPr/>
        </p:nvCxnSpPr>
        <p:spPr>
          <a:xfrm>
            <a:off x="5470358" y="1844842"/>
            <a:ext cx="1235242" cy="5454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8FB37B4B-E167-460B-8F6A-917998D12F3F}"/>
              </a:ext>
            </a:extLst>
          </p:cNvPr>
          <p:cNvCxnSpPr>
            <a:cxnSpLocks/>
          </p:cNvCxnSpPr>
          <p:nvPr/>
        </p:nvCxnSpPr>
        <p:spPr>
          <a:xfrm flipH="1" flipV="1">
            <a:off x="3213266" y="3253371"/>
            <a:ext cx="1312223" cy="62986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D1D53F1-BE0F-4C35-A602-45E15EA2ED60}"/>
              </a:ext>
            </a:extLst>
          </p:cNvPr>
          <p:cNvSpPr txBox="1"/>
          <p:nvPr/>
        </p:nvSpPr>
        <p:spPr>
          <a:xfrm>
            <a:off x="4608890" y="3752603"/>
            <a:ext cx="4302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Kohelet</a:t>
            </a:r>
            <a:r>
              <a:rPr lang="pl-PL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= </a:t>
            </a:r>
            <a:r>
              <a:rPr lang="pl-PL" sz="32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Eklezjastes</a:t>
            </a:r>
            <a:endParaRPr lang="pl-PL" sz="3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1D65E198-3381-4DDE-82C3-003C95B7ABA7}"/>
              </a:ext>
            </a:extLst>
          </p:cNvPr>
          <p:cNvSpPr txBox="1">
            <a:spLocks/>
          </p:cNvSpPr>
          <p:nvPr/>
        </p:nvSpPr>
        <p:spPr>
          <a:xfrm>
            <a:off x="3869377" y="4376338"/>
            <a:ext cx="5042294" cy="120671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Hebr. </a:t>
            </a:r>
            <a:r>
              <a:rPr lang="pl-PL" dirty="0" err="1"/>
              <a:t>Kohelet</a:t>
            </a:r>
            <a:r>
              <a:rPr lang="pl-PL" dirty="0"/>
              <a:t> – mędrzec, który naucza</a:t>
            </a:r>
          </a:p>
          <a:p>
            <a:r>
              <a:rPr lang="pl-PL" dirty="0"/>
              <a:t>Gr. </a:t>
            </a:r>
            <a:r>
              <a:rPr lang="pl-PL" dirty="0" err="1"/>
              <a:t>Ekklesiastes</a:t>
            </a:r>
            <a:r>
              <a:rPr lang="pl-PL" dirty="0"/>
              <a:t> – mędrzec przemawiający na zgromadzeniu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EE8B5578-E951-4777-B93B-CD8F260313D7}"/>
              </a:ext>
            </a:extLst>
          </p:cNvPr>
          <p:cNvCxnSpPr>
            <a:cxnSpLocks/>
          </p:cNvCxnSpPr>
          <p:nvPr/>
        </p:nvCxnSpPr>
        <p:spPr>
          <a:xfrm flipV="1">
            <a:off x="2130936" y="6066312"/>
            <a:ext cx="600389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ymbol zastępczy zawartości 2">
            <a:extLst>
              <a:ext uri="{FF2B5EF4-FFF2-40B4-BE49-F238E27FC236}">
                <a16:creationId xmlns:a16="http://schemas.microsoft.com/office/drawing/2014/main" id="{B5A8B123-B8D9-4C10-9B88-B7284D4823DE}"/>
              </a:ext>
            </a:extLst>
          </p:cNvPr>
          <p:cNvSpPr txBox="1">
            <a:spLocks/>
          </p:cNvSpPr>
          <p:nvPr/>
        </p:nvSpPr>
        <p:spPr>
          <a:xfrm>
            <a:off x="7027006" y="2374687"/>
            <a:ext cx="4074130" cy="120671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Wskazuje bohatera</a:t>
            </a:r>
          </a:p>
          <a:p>
            <a:r>
              <a:rPr lang="pl-PL" dirty="0"/>
              <a:t>Księga Hioba</a:t>
            </a:r>
          </a:p>
        </p:txBody>
      </p:sp>
    </p:spTree>
    <p:extLst>
      <p:ext uri="{BB962C8B-B14F-4D97-AF65-F5344CB8AC3E}">
        <p14:creationId xmlns:p14="http://schemas.microsoft.com/office/powerpoint/2010/main" val="350828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8EC829D-4790-4808-B8D3-EDF1B7FD61CB}"/>
              </a:ext>
            </a:extLst>
          </p:cNvPr>
          <p:cNvSpPr txBox="1"/>
          <p:nvPr/>
        </p:nvSpPr>
        <p:spPr>
          <a:xfrm>
            <a:off x="1199408" y="1484415"/>
            <a:ext cx="92627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err="1"/>
              <a:t>Koh</a:t>
            </a:r>
            <a:r>
              <a:rPr lang="pl-PL" sz="3200" dirty="0"/>
              <a:t> 1, 2.</a:t>
            </a:r>
          </a:p>
          <a:p>
            <a:endParaRPr lang="pl-PL" sz="3200" dirty="0"/>
          </a:p>
          <a:p>
            <a:r>
              <a:rPr lang="pl-PL" sz="3200" dirty="0"/>
              <a:t>Marność nad marnościami, powiada </a:t>
            </a:r>
            <a:r>
              <a:rPr lang="pl-PL" sz="3200" dirty="0" err="1"/>
              <a:t>Kohelet</a:t>
            </a:r>
            <a:r>
              <a:rPr lang="pl-PL" sz="3200" dirty="0"/>
              <a:t>,  </a:t>
            </a:r>
            <a:br>
              <a:rPr lang="pl-PL" sz="3200" dirty="0"/>
            </a:br>
            <a:r>
              <a:rPr lang="pl-PL" sz="3200" u="sng" dirty="0"/>
              <a:t>marność nad marnościami, </a:t>
            </a:r>
          </a:p>
          <a:p>
            <a:r>
              <a:rPr lang="pl-PL" sz="3200" u="sng" dirty="0"/>
              <a:t>wszystko marność</a:t>
            </a:r>
            <a:r>
              <a:rPr lang="pl-PL" sz="3200" dirty="0"/>
              <a:t>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90D384C-0165-4B1B-9189-BDB47A0D624E}"/>
              </a:ext>
            </a:extLst>
          </p:cNvPr>
          <p:cNvSpPr txBox="1"/>
          <p:nvPr/>
        </p:nvSpPr>
        <p:spPr>
          <a:xfrm>
            <a:off x="8253350" y="3429000"/>
            <a:ext cx="25888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Vanitas</a:t>
            </a:r>
            <a:r>
              <a:rPr lang="pl-PL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pl-PL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vanitatum</a:t>
            </a:r>
            <a:r>
              <a:rPr lang="pl-PL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et </a:t>
            </a:r>
            <a:r>
              <a:rPr lang="pl-PL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omnia</a:t>
            </a:r>
            <a:r>
              <a:rPr lang="pl-PL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pl-PL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vanitas</a:t>
            </a:r>
            <a:endParaRPr lang="pl-PL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14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8EC829D-4790-4808-B8D3-EDF1B7FD61CB}"/>
              </a:ext>
            </a:extLst>
          </p:cNvPr>
          <p:cNvSpPr txBox="1"/>
          <p:nvPr/>
        </p:nvSpPr>
        <p:spPr>
          <a:xfrm>
            <a:off x="1464623" y="95669"/>
            <a:ext cx="926275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err="1"/>
              <a:t>Koh</a:t>
            </a:r>
            <a:r>
              <a:rPr lang="pl-PL" sz="3200" dirty="0"/>
              <a:t> 1, 6;8-9:</a:t>
            </a:r>
          </a:p>
          <a:p>
            <a:endParaRPr lang="pl-PL" sz="3200" dirty="0"/>
          </a:p>
          <a:p>
            <a:r>
              <a:rPr lang="pl-PL" sz="3200" dirty="0"/>
              <a:t>Ku południowi ciągnąc i ku północy wracając, kolistą drogą wieje wiatr i znowu wraca na drogę swojego krążenia.</a:t>
            </a:r>
            <a:br>
              <a:rPr lang="pl-PL" sz="3200" dirty="0"/>
            </a:br>
            <a:r>
              <a:rPr lang="pl-PL" sz="3200" dirty="0"/>
              <a:t>Mówienie jest wysiłkiem: nie zdoła człowiek wyrazić [wszystkiego] słowami. Nie nasyci się oko patrzeniem ani ucho napełni słuchaniem.</a:t>
            </a:r>
            <a:br>
              <a:rPr lang="pl-PL" sz="4000" dirty="0"/>
            </a:br>
            <a:r>
              <a:rPr lang="pl-PL" sz="3200" dirty="0"/>
              <a:t>To, co było, jest tym, co będzie, a to, co się stało, jest tym, co znowu się stanie: więc </a:t>
            </a:r>
            <a:r>
              <a:rPr lang="pl-PL" sz="3200" u="sng" dirty="0"/>
              <a:t>nic zgoła nowego nie ma pod słońcem</a:t>
            </a:r>
            <a:r>
              <a:rPr lang="pl-PL" sz="3200" dirty="0"/>
              <a:t>.</a:t>
            </a:r>
            <a:br>
              <a:rPr lang="pl-PL" sz="4000" dirty="0"/>
            </a:br>
            <a:endParaRPr lang="pl-PL" sz="32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90D384C-0165-4B1B-9189-BDB47A0D624E}"/>
              </a:ext>
            </a:extLst>
          </p:cNvPr>
          <p:cNvSpPr txBox="1"/>
          <p:nvPr/>
        </p:nvSpPr>
        <p:spPr>
          <a:xfrm>
            <a:off x="8368145" y="5558703"/>
            <a:ext cx="2588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Nihil </a:t>
            </a:r>
            <a:r>
              <a:rPr lang="pl-PL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novi</a:t>
            </a:r>
            <a:r>
              <a:rPr lang="pl-PL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pl-PL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sub</a:t>
            </a:r>
            <a:r>
              <a:rPr lang="pl-PL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sole</a:t>
            </a:r>
          </a:p>
        </p:txBody>
      </p:sp>
    </p:spTree>
    <p:extLst>
      <p:ext uri="{BB962C8B-B14F-4D97-AF65-F5344CB8AC3E}">
        <p14:creationId xmlns:p14="http://schemas.microsoft.com/office/powerpoint/2010/main" val="1296935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8EC829D-4790-4808-B8D3-EDF1B7FD61CB}"/>
              </a:ext>
            </a:extLst>
          </p:cNvPr>
          <p:cNvSpPr txBox="1"/>
          <p:nvPr/>
        </p:nvSpPr>
        <p:spPr>
          <a:xfrm>
            <a:off x="1199408" y="1484415"/>
            <a:ext cx="92627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err="1"/>
              <a:t>Koh</a:t>
            </a:r>
            <a:r>
              <a:rPr lang="pl-PL" sz="3200" dirty="0"/>
              <a:t> 1, 14.</a:t>
            </a:r>
          </a:p>
          <a:p>
            <a:endParaRPr lang="pl-PL" sz="3200" dirty="0"/>
          </a:p>
          <a:p>
            <a:r>
              <a:rPr lang="pl-PL" sz="3200" dirty="0"/>
              <a:t>Widziałem wszelkie sprawy, jakie się dzieją pod słońcem. A oto: </a:t>
            </a:r>
            <a:r>
              <a:rPr lang="pl-PL" sz="3200" u="sng" dirty="0"/>
              <a:t>wszystko to marność </a:t>
            </a:r>
            <a:r>
              <a:rPr lang="pl-PL" sz="3200" dirty="0"/>
              <a:t>i pogoń za wiatrem.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90D384C-0165-4B1B-9189-BDB47A0D624E}"/>
              </a:ext>
            </a:extLst>
          </p:cNvPr>
          <p:cNvSpPr txBox="1"/>
          <p:nvPr/>
        </p:nvSpPr>
        <p:spPr>
          <a:xfrm>
            <a:off x="6935189" y="4038960"/>
            <a:ext cx="258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Vanitas</a:t>
            </a:r>
            <a:endParaRPr lang="pl-PL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45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31CF2-85EB-4B1F-B2DC-14511AA93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789" y="1238502"/>
            <a:ext cx="5296035" cy="2645912"/>
          </a:xfrm>
        </p:spPr>
        <p:txBody>
          <a:bodyPr/>
          <a:lstStyle/>
          <a:p>
            <a:r>
              <a:rPr lang="pl-PL" dirty="0" err="1"/>
              <a:t>Pararelizm</a:t>
            </a:r>
            <a:r>
              <a:rPr lang="pl-PL" dirty="0"/>
              <a:t> składniowy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96E21D-57D3-4E6D-A12A-E9B9856FA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8788" y="4443680"/>
            <a:ext cx="5296037" cy="713241"/>
          </a:xfrm>
        </p:spPr>
        <p:txBody>
          <a:bodyPr/>
          <a:lstStyle/>
          <a:p>
            <a:r>
              <a:rPr lang="pl-PL" sz="2000" dirty="0"/>
              <a:t>Powtórzenie lub podobieństwo konstrukcji składniowych wypowiedzeń </a:t>
            </a:r>
            <a:br>
              <a:rPr lang="pl-PL" sz="2000" dirty="0"/>
            </a:br>
            <a:r>
              <a:rPr lang="pl-PL" sz="2000" dirty="0"/>
              <a:t>w następujących po sobie częściach tekstu (podobieństwo wersów, strof, zdań)</a:t>
            </a:r>
          </a:p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F2D6B4D-E89F-42C8-BA48-7FAE65D72C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74643" y="1959429"/>
            <a:ext cx="3006272" cy="3197492"/>
          </a:xfrm>
        </p:spPr>
        <p:txBody>
          <a:bodyPr>
            <a:normAutofit/>
          </a:bodyPr>
          <a:lstStyle/>
          <a:p>
            <a:r>
              <a:rPr lang="pl-PL" sz="2000" dirty="0"/>
              <a:t>„Nie nasyci się oko patrzeniem ani ucho napełni słuchaniem.</a:t>
            </a:r>
            <a:br>
              <a:rPr lang="pl-PL" sz="2800" dirty="0"/>
            </a:br>
            <a:r>
              <a:rPr lang="pl-PL" sz="2000" dirty="0"/>
              <a:t>To, co było, jest tym, co będzie, a to, co się stało, jest tym, co znowu się stanie”</a:t>
            </a:r>
          </a:p>
        </p:txBody>
      </p:sp>
    </p:spTree>
    <p:extLst>
      <p:ext uri="{BB962C8B-B14F-4D97-AF65-F5344CB8AC3E}">
        <p14:creationId xmlns:p14="http://schemas.microsoft.com/office/powerpoint/2010/main" val="3249827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AE546C-C34A-4B35-A674-A281C71D7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051" y="868573"/>
            <a:ext cx="8063344" cy="970450"/>
          </a:xfrm>
        </p:spPr>
        <p:txBody>
          <a:bodyPr/>
          <a:lstStyle/>
          <a:p>
            <a:r>
              <a:rPr lang="pl-PL" dirty="0"/>
              <a:t>Wskaż paralelizmy składniowe w przytoczonym fragmencie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85D744-688C-432A-B7B7-82EE684B6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415" y="2173184"/>
            <a:ext cx="6365174" cy="42988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br>
              <a:rPr lang="pl-PL" b="1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pl-PL" b="1" dirty="0"/>
              <a:t> </a:t>
            </a:r>
            <a:r>
              <a:rPr lang="pl-PL" dirty="0"/>
              <a:t>Wszystko ma swój czas,</a:t>
            </a:r>
            <a:br>
              <a:rPr lang="pl-PL" dirty="0"/>
            </a:br>
            <a:r>
              <a:rPr lang="pl-PL" dirty="0"/>
              <a:t>i jest wyznaczona godzina</a:t>
            </a:r>
            <a:br>
              <a:rPr lang="pl-PL" dirty="0"/>
            </a:br>
            <a:r>
              <a:rPr lang="pl-PL" dirty="0"/>
              <a:t>na wszystkie sprawy pod niebem</a:t>
            </a:r>
            <a:r>
              <a:rPr lang="pl-PL" b="1" baseline="30000" dirty="0">
                <a:hlinkClick r:id="rId2"/>
              </a:rPr>
              <a:t>1</a:t>
            </a:r>
            <a:r>
              <a:rPr lang="pl-PL" dirty="0"/>
              <a:t>: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pl-PL" b="1" dirty="0"/>
              <a:t> </a:t>
            </a:r>
            <a:r>
              <a:rPr lang="pl-PL" dirty="0"/>
              <a:t>Jest czas rodzenia i czas umierania,</a:t>
            </a:r>
            <a:br>
              <a:rPr lang="pl-PL" dirty="0"/>
            </a:br>
            <a:r>
              <a:rPr lang="pl-PL" dirty="0"/>
              <a:t>czas sadzenia i czas wyrywania tego, co zasadzono,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pl-PL" b="1" dirty="0"/>
              <a:t> </a:t>
            </a:r>
            <a:r>
              <a:rPr lang="pl-PL" dirty="0"/>
              <a:t>czas zabijania i czas leczenia,</a:t>
            </a:r>
            <a:br>
              <a:rPr lang="pl-PL" dirty="0"/>
            </a:br>
            <a:r>
              <a:rPr lang="pl-PL" dirty="0"/>
              <a:t>czas burzenia i czas budowania,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4 </a:t>
            </a:r>
            <a:r>
              <a:rPr lang="pl-PL" dirty="0"/>
              <a:t>czas płaczu i czas śmiechu,</a:t>
            </a:r>
            <a:br>
              <a:rPr lang="pl-PL" dirty="0"/>
            </a:br>
            <a:r>
              <a:rPr lang="pl-PL" dirty="0"/>
              <a:t>czas zawodzenia i czas pląsów,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5 </a:t>
            </a:r>
            <a:r>
              <a:rPr lang="pl-PL" dirty="0"/>
              <a:t>czas rzucania kamieni i czas ich zbierania,</a:t>
            </a:r>
            <a:br>
              <a:rPr lang="pl-PL" dirty="0"/>
            </a:br>
            <a:r>
              <a:rPr lang="pl-PL" dirty="0"/>
              <a:t>czas pieszczot cielesnych i czas wstrzymywania się od nich,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pl-PL" b="1" dirty="0"/>
              <a:t> </a:t>
            </a:r>
            <a:r>
              <a:rPr lang="pl-PL" dirty="0"/>
              <a:t>czas szukania i czas tracenia,</a:t>
            </a:r>
            <a:br>
              <a:rPr lang="pl-PL" dirty="0"/>
            </a:br>
            <a:r>
              <a:rPr lang="pl-PL" dirty="0"/>
              <a:t>czas zachowania i czas wyrzucania,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pl-PL" b="1" dirty="0"/>
              <a:t> </a:t>
            </a:r>
            <a:r>
              <a:rPr lang="pl-PL" dirty="0"/>
              <a:t>czas rozdzierania i czas zszywania,</a:t>
            </a:r>
            <a:br>
              <a:rPr lang="pl-PL" dirty="0"/>
            </a:br>
            <a:r>
              <a:rPr lang="pl-PL" dirty="0"/>
              <a:t>czas milczenia i czas mówienia,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8</a:t>
            </a:r>
            <a:r>
              <a:rPr lang="pl-PL" b="1" dirty="0"/>
              <a:t> </a:t>
            </a:r>
            <a:r>
              <a:rPr lang="pl-PL" dirty="0"/>
              <a:t>czas miłowania i czas nienawiści,</a:t>
            </a:r>
            <a:br>
              <a:rPr lang="pl-PL" dirty="0"/>
            </a:br>
            <a:r>
              <a:rPr lang="pl-PL" dirty="0"/>
              <a:t>czas wojny i czas pokoju.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F28AC62-5A0C-49FA-B205-1844CDC69AF3}"/>
              </a:ext>
            </a:extLst>
          </p:cNvPr>
          <p:cNvSpPr txBox="1"/>
          <p:nvPr/>
        </p:nvSpPr>
        <p:spPr>
          <a:xfrm>
            <a:off x="8407729" y="2493818"/>
            <a:ext cx="1294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Koh</a:t>
            </a:r>
            <a:r>
              <a:rPr lang="pl-PL" dirty="0"/>
              <a:t> 3, 1-8</a:t>
            </a:r>
          </a:p>
        </p:txBody>
      </p:sp>
    </p:spTree>
    <p:extLst>
      <p:ext uri="{BB962C8B-B14F-4D97-AF65-F5344CB8AC3E}">
        <p14:creationId xmlns:p14="http://schemas.microsoft.com/office/powerpoint/2010/main" val="704718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31CF2-85EB-4B1F-B2DC-14511AA93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789" y="1238502"/>
            <a:ext cx="5296035" cy="2645912"/>
          </a:xfrm>
        </p:spPr>
        <p:txBody>
          <a:bodyPr/>
          <a:lstStyle/>
          <a:p>
            <a:r>
              <a:rPr lang="pl-PL" dirty="0"/>
              <a:t>Antyteza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96E21D-57D3-4E6D-A12A-E9B9856FA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8788" y="4443680"/>
            <a:ext cx="5296037" cy="713241"/>
          </a:xfrm>
        </p:spPr>
        <p:txBody>
          <a:bodyPr/>
          <a:lstStyle/>
          <a:p>
            <a:r>
              <a:rPr lang="pl-PL" dirty="0"/>
              <a:t>w literaturze zabieg stylistyczny, polegający na zestawieniu dwóch przeciwnych znaczeniowo segmentów wypowiedzi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F2D6B4D-E89F-42C8-BA48-7FAE65D72C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59006" y="4443681"/>
            <a:ext cx="3433784" cy="1327727"/>
          </a:xfrm>
        </p:spPr>
        <p:txBody>
          <a:bodyPr>
            <a:normAutofit fontScale="92500" lnSpcReduction="20000"/>
          </a:bodyPr>
          <a:lstStyle/>
          <a:p>
            <a:r>
              <a:rPr lang="pl-PL" sz="2000" dirty="0"/>
              <a:t>„czas milczenia i czas mówienia,</a:t>
            </a:r>
            <a:br>
              <a:rPr lang="pl-PL" sz="2000" dirty="0"/>
            </a:br>
            <a:r>
              <a:rPr lang="pl-PL" sz="2000" dirty="0"/>
              <a:t>czas miłowania i czas nienawiści,</a:t>
            </a:r>
            <a:br>
              <a:rPr lang="pl-PL" sz="2000" dirty="0"/>
            </a:br>
            <a:r>
              <a:rPr lang="pl-PL" sz="2000" dirty="0"/>
              <a:t>czas wojny i czas pokoju.”</a:t>
            </a:r>
          </a:p>
        </p:txBody>
      </p:sp>
      <p:pic>
        <p:nvPicPr>
          <p:cNvPr id="6" name="Obraz 5" descr="Obraz zawierający tekst, książka&#10;&#10;Opis wygenerowany automatycznie">
            <a:extLst>
              <a:ext uri="{FF2B5EF4-FFF2-40B4-BE49-F238E27FC236}">
                <a16:creationId xmlns:a16="http://schemas.microsoft.com/office/drawing/2014/main" id="{4FA0B080-D11A-472C-B6F0-0A192A2540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4" t="10296" r="2097" b="10898"/>
          <a:stretch/>
        </p:blipFill>
        <p:spPr>
          <a:xfrm>
            <a:off x="1217591" y="1238502"/>
            <a:ext cx="8935811" cy="518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5BADE6-B85D-4FAC-9948-4F1FBA346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4410" y="594124"/>
            <a:ext cx="10087591" cy="830915"/>
          </a:xfrm>
        </p:spPr>
        <p:txBody>
          <a:bodyPr/>
          <a:lstStyle/>
          <a:p>
            <a:r>
              <a:rPr lang="pl-PL" dirty="0" err="1">
                <a:solidFill>
                  <a:schemeClr val="bg1"/>
                </a:solidFill>
              </a:rPr>
              <a:t>Vanitas</a:t>
            </a:r>
            <a:r>
              <a:rPr lang="pl-PL" dirty="0">
                <a:solidFill>
                  <a:schemeClr val="bg1"/>
                </a:solidFill>
              </a:rPr>
              <a:t>, motyw </a:t>
            </a:r>
            <a:r>
              <a:rPr lang="pl-PL" dirty="0" err="1">
                <a:solidFill>
                  <a:schemeClr val="bg1"/>
                </a:solidFill>
              </a:rPr>
              <a:t>wanitatywny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F745591-4A9C-408E-85AE-186DCC4466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4409" y="2220686"/>
            <a:ext cx="9286505" cy="2113807"/>
          </a:xfrm>
        </p:spPr>
        <p:txBody>
          <a:bodyPr>
            <a:normAutofit fontScale="92500" lnSpcReduction="20000"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Koncentruje się na podkreślaniu powszechności przemijania oraz ulotności wszystkiego, co łączy się z człowiekiem. Nawiązuje do Księgi </a:t>
            </a:r>
            <a:r>
              <a:rPr lang="pl-PL" sz="2400" dirty="0" err="1">
                <a:solidFill>
                  <a:schemeClr val="bg1"/>
                </a:solidFill>
              </a:rPr>
              <a:t>Koheleta</a:t>
            </a:r>
            <a:r>
              <a:rPr lang="pl-PL" sz="2400" dirty="0">
                <a:solidFill>
                  <a:schemeClr val="bg1"/>
                </a:solidFill>
              </a:rPr>
              <a:t>.</a:t>
            </a:r>
          </a:p>
          <a:p>
            <a:r>
              <a:rPr lang="pl-PL" sz="2400" dirty="0">
                <a:solidFill>
                  <a:schemeClr val="bg1"/>
                </a:solidFill>
              </a:rPr>
              <a:t>W sztukach plastycznych wiążą się z </a:t>
            </a:r>
            <a:r>
              <a:rPr lang="pl-PL" sz="2400" i="1" dirty="0" err="1">
                <a:solidFill>
                  <a:schemeClr val="bg1"/>
                </a:solidFill>
              </a:rPr>
              <a:t>vanitas</a:t>
            </a:r>
            <a:r>
              <a:rPr lang="pl-PL" sz="2400" dirty="0">
                <a:solidFill>
                  <a:schemeClr val="bg1"/>
                </a:solidFill>
              </a:rPr>
              <a:t> takie rekwizyty: czaszka, zegar, klepsydra, kwiaty (cięte), owoce, spalająca się świeca czy zamknięta księga.</a:t>
            </a: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018D5C8-9C40-4BB9-8D8D-3F97911A9D99}"/>
              </a:ext>
            </a:extLst>
          </p:cNvPr>
          <p:cNvSpPr txBox="1"/>
          <p:nvPr/>
        </p:nvSpPr>
        <p:spPr>
          <a:xfrm>
            <a:off x="1294409" y="5260769"/>
            <a:ext cx="8609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Jeden z najważniejszych motywów w sztuce światowej. </a:t>
            </a:r>
          </a:p>
        </p:txBody>
      </p:sp>
    </p:spTree>
    <p:extLst>
      <p:ext uri="{BB962C8B-B14F-4D97-AF65-F5344CB8AC3E}">
        <p14:creationId xmlns:p14="http://schemas.microsoft.com/office/powerpoint/2010/main" val="4147922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F357C5-9D18-4EC5-BC35-EB0BE6F42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171" y="748667"/>
            <a:ext cx="9179626" cy="970450"/>
          </a:xfrm>
        </p:spPr>
        <p:txBody>
          <a:bodyPr/>
          <a:lstStyle/>
          <a:p>
            <a:r>
              <a:rPr lang="pl-PL" dirty="0"/>
              <a:t>Sporządź opis obrazu w pięciu zdaniach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(7 minut)</a:t>
            </a:r>
          </a:p>
        </p:txBody>
      </p:sp>
      <p:pic>
        <p:nvPicPr>
          <p:cNvPr id="6" name="Symbol zastępczy zawartości 5" descr="Obraz zawierający wewnątrz, stół, małe, siedzi&#10;&#10;Opis wygenerowany automatycznie">
            <a:extLst>
              <a:ext uri="{FF2B5EF4-FFF2-40B4-BE49-F238E27FC236}">
                <a16:creationId xmlns:a16="http://schemas.microsoft.com/office/drawing/2014/main" id="{832746DD-0074-4FC7-8DCB-18F3416273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6700" y="2222288"/>
            <a:ext cx="4875518" cy="3797082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6908028-15D5-494D-AE56-A0D215DB7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315737" cy="3638764"/>
          </a:xfrm>
        </p:spPr>
        <p:txBody>
          <a:bodyPr/>
          <a:lstStyle/>
          <a:p>
            <a:r>
              <a:rPr lang="pl-PL" dirty="0"/>
              <a:t>Informacje: autor, tytuł, technika.</a:t>
            </a:r>
          </a:p>
          <a:p>
            <a:r>
              <a:rPr lang="pl-PL" dirty="0"/>
              <a:t>Określ tematykę: jaki to rodzaj obrazu, co/kogo przedstawia (ogólnie)?</a:t>
            </a:r>
          </a:p>
          <a:p>
            <a:r>
              <a:rPr lang="pl-PL" dirty="0"/>
              <a:t>Omów pierwszy, drugi plan, tło; </a:t>
            </a:r>
            <a:br>
              <a:rPr lang="pl-PL" dirty="0"/>
            </a:br>
            <a:r>
              <a:rPr lang="pl-PL" dirty="0"/>
              <a:t>opisz, co widać na obrazie (elementy)</a:t>
            </a:r>
          </a:p>
          <a:p>
            <a:r>
              <a:rPr lang="pl-PL" dirty="0"/>
              <a:t>Określ nastrój (w barwach, kompozycji),</a:t>
            </a:r>
            <a:br>
              <a:rPr lang="pl-PL" dirty="0"/>
            </a:br>
            <a:r>
              <a:rPr lang="pl-PL" dirty="0"/>
              <a:t>jaki motyw realizuje obraz?</a:t>
            </a:r>
          </a:p>
          <a:p>
            <a:r>
              <a:rPr lang="pl-PL" dirty="0"/>
              <a:t>Jaka jest Twoja ocena obrazu </a:t>
            </a:r>
            <a:br>
              <a:rPr lang="pl-PL" dirty="0"/>
            </a:br>
            <a:r>
              <a:rPr lang="pl-PL" dirty="0"/>
              <a:t>– czy Ci się podoba i dlaczego?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A7E2947-2CBC-4737-A24F-FED27B0FD4A2}"/>
              </a:ext>
            </a:extLst>
          </p:cNvPr>
          <p:cNvSpPr txBox="1"/>
          <p:nvPr/>
        </p:nvSpPr>
        <p:spPr>
          <a:xfrm>
            <a:off x="1080658" y="6019369"/>
            <a:ext cx="8182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Adriaen van Utrecht, </a:t>
            </a:r>
            <a:r>
              <a:rPr lang="pl-PL" i="1" dirty="0"/>
              <a:t>Martwa natura z bukietem i czaszką</a:t>
            </a:r>
            <a:r>
              <a:rPr lang="pl-PL" dirty="0"/>
              <a:t>, </a:t>
            </a:r>
            <a:br>
              <a:rPr lang="pl-PL" dirty="0"/>
            </a:br>
            <a:r>
              <a:rPr lang="pl-PL" dirty="0"/>
              <a:t>olej na płótnie,1642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456FDDCD-B86D-4C66-8BDA-16BD8B2A199A}"/>
              </a:ext>
            </a:extLst>
          </p:cNvPr>
          <p:cNvSpPr txBox="1">
            <a:spLocks/>
          </p:cNvSpPr>
          <p:nvPr/>
        </p:nvSpPr>
        <p:spPr>
          <a:xfrm>
            <a:off x="7659585" y="6055259"/>
            <a:ext cx="4074130" cy="71110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/>
              <a:t>Podręcznik, s. 146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71384C5F-0CEC-40B6-8AF1-2E0E868B4CDC}"/>
              </a:ext>
            </a:extLst>
          </p:cNvPr>
          <p:cNvCxnSpPr>
            <a:cxnSpLocks/>
          </p:cNvCxnSpPr>
          <p:nvPr/>
        </p:nvCxnSpPr>
        <p:spPr>
          <a:xfrm flipV="1">
            <a:off x="7059196" y="6421864"/>
            <a:ext cx="600389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75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B48255-87F3-457D-8B22-D766DF58E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420" y="447188"/>
            <a:ext cx="9707577" cy="970450"/>
          </a:xfrm>
        </p:spPr>
        <p:txBody>
          <a:bodyPr/>
          <a:lstStyle/>
          <a:p>
            <a:r>
              <a:rPr lang="pl-PL" dirty="0"/>
              <a:t>Znajdź elementy poznanych filozofii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DB9F3B-594F-4BA8-A351-6B2BF83CC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034" y="2222287"/>
            <a:ext cx="10138252" cy="42735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pl-PL" b="1" dirty="0"/>
              <a:t> </a:t>
            </a:r>
            <a:r>
              <a:rPr lang="pl-PL" dirty="0"/>
              <a:t>Cóż przyjdzie pracującemu</a:t>
            </a:r>
            <a:br>
              <a:rPr lang="pl-PL" dirty="0"/>
            </a:br>
            <a:r>
              <a:rPr lang="pl-PL" dirty="0"/>
              <a:t>z trudu, jaki sobie zadaje?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pl-PL" b="1" dirty="0"/>
              <a:t> </a:t>
            </a:r>
            <a:r>
              <a:rPr lang="pl-PL" dirty="0"/>
              <a:t>Przyjrzałem się pracy, jaką Bóg obarczył ludzi,</a:t>
            </a:r>
            <a:br>
              <a:rPr lang="pl-PL" dirty="0"/>
            </a:br>
            <a:r>
              <a:rPr lang="pl-PL" dirty="0"/>
              <a:t>by się nią trudzili.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12</a:t>
            </a:r>
            <a:r>
              <a:rPr lang="pl-PL" b="1" dirty="0"/>
              <a:t> </a:t>
            </a:r>
            <a:r>
              <a:rPr lang="pl-PL" dirty="0"/>
              <a:t>Poznałem, że dla niego [człowieka] nic lepszego,</a:t>
            </a:r>
            <a:br>
              <a:rPr lang="pl-PL" dirty="0"/>
            </a:br>
            <a:r>
              <a:rPr lang="pl-PL" dirty="0"/>
              <a:t>niż cieszyć się i o to dbać,</a:t>
            </a:r>
            <a:br>
              <a:rPr lang="pl-PL" dirty="0"/>
            </a:br>
            <a:r>
              <a:rPr lang="pl-PL" dirty="0"/>
              <a:t>by szczęścia zaznać w swym życiu.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13</a:t>
            </a:r>
            <a:r>
              <a:rPr lang="pl-PL" b="1" dirty="0"/>
              <a:t> </a:t>
            </a:r>
            <a:r>
              <a:rPr lang="pl-PL" dirty="0"/>
              <a:t>Bo też, że człowiek je i pije,</a:t>
            </a:r>
            <a:br>
              <a:rPr lang="pl-PL" dirty="0"/>
            </a:br>
            <a:r>
              <a:rPr lang="pl-PL" dirty="0"/>
              <a:t>i cieszy się szczęściem przy całym swym trudzie -</a:t>
            </a:r>
            <a:br>
              <a:rPr lang="pl-PL" dirty="0"/>
            </a:br>
            <a:r>
              <a:rPr lang="pl-PL" dirty="0"/>
              <a:t>to wszystko dar Boży.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14</a:t>
            </a:r>
            <a:r>
              <a:rPr lang="pl-PL" b="1" dirty="0"/>
              <a:t> </a:t>
            </a:r>
            <a:r>
              <a:rPr lang="pl-PL" dirty="0"/>
              <a:t>Poznałem, że wszystko, co czyni Bóg,</a:t>
            </a:r>
            <a:br>
              <a:rPr lang="pl-PL" dirty="0"/>
            </a:br>
            <a:r>
              <a:rPr lang="pl-PL" dirty="0"/>
              <a:t>na wieki będzie trwało (…)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22</a:t>
            </a:r>
            <a:r>
              <a:rPr lang="pl-PL" b="1" dirty="0"/>
              <a:t> </a:t>
            </a:r>
            <a:r>
              <a:rPr lang="pl-PL" dirty="0"/>
              <a:t>Zobaczyłem więc, że nie ma nic lepszego</a:t>
            </a:r>
            <a:br>
              <a:rPr lang="pl-PL" dirty="0"/>
            </a:br>
            <a:r>
              <a:rPr lang="pl-PL" dirty="0"/>
              <a:t>nad to, że się człowiek cieszy ze swych dzieł,</a:t>
            </a:r>
            <a:br>
              <a:rPr lang="pl-PL" dirty="0"/>
            </a:br>
            <a:r>
              <a:rPr lang="pl-PL" dirty="0"/>
              <a:t>gdyż taki jego udział.</a:t>
            </a:r>
            <a:br>
              <a:rPr lang="pl-PL" dirty="0"/>
            </a:br>
            <a:r>
              <a:rPr lang="pl-PL" dirty="0"/>
              <a:t>Bo któż mu pozwoli widzieć,</a:t>
            </a:r>
            <a:br>
              <a:rPr lang="pl-PL" dirty="0"/>
            </a:br>
            <a:r>
              <a:rPr lang="pl-PL" dirty="0"/>
              <a:t>co stanie się potem?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5BA517A-FF5B-4AC5-A60D-969D27BAADC9}"/>
              </a:ext>
            </a:extLst>
          </p:cNvPr>
          <p:cNvSpPr txBox="1"/>
          <p:nvPr/>
        </p:nvSpPr>
        <p:spPr>
          <a:xfrm>
            <a:off x="8407728" y="2493818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Koh</a:t>
            </a:r>
            <a:r>
              <a:rPr lang="pl-PL" dirty="0"/>
              <a:t> 3, 9-10; 12-14; 22</a:t>
            </a:r>
          </a:p>
        </p:txBody>
      </p:sp>
      <p:sp>
        <p:nvSpPr>
          <p:cNvPr id="5" name="Nawias klamrowy zamykający 4">
            <a:extLst>
              <a:ext uri="{FF2B5EF4-FFF2-40B4-BE49-F238E27FC236}">
                <a16:creationId xmlns:a16="http://schemas.microsoft.com/office/drawing/2014/main" id="{42B54936-2578-44DA-8A1F-76DDC4771C32}"/>
              </a:ext>
            </a:extLst>
          </p:cNvPr>
          <p:cNvSpPr/>
          <p:nvPr/>
        </p:nvSpPr>
        <p:spPr>
          <a:xfrm>
            <a:off x="6624452" y="5159828"/>
            <a:ext cx="225632" cy="5581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F2FC361-7975-49C9-92A4-E4BB83B7C9C7}"/>
              </a:ext>
            </a:extLst>
          </p:cNvPr>
          <p:cNvSpPr txBox="1"/>
          <p:nvPr/>
        </p:nvSpPr>
        <p:spPr>
          <a:xfrm>
            <a:off x="7089566" y="5254232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stoicyzm</a:t>
            </a:r>
          </a:p>
        </p:txBody>
      </p:sp>
      <p:sp>
        <p:nvSpPr>
          <p:cNvPr id="7" name="Nawias klamrowy zamykający 6">
            <a:extLst>
              <a:ext uri="{FF2B5EF4-FFF2-40B4-BE49-F238E27FC236}">
                <a16:creationId xmlns:a16="http://schemas.microsoft.com/office/drawing/2014/main" id="{E8E5889A-D17F-4D91-AB82-D12A12B42B53}"/>
              </a:ext>
            </a:extLst>
          </p:cNvPr>
          <p:cNvSpPr/>
          <p:nvPr/>
        </p:nvSpPr>
        <p:spPr>
          <a:xfrm>
            <a:off x="6624452" y="3314712"/>
            <a:ext cx="203861" cy="12991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22DB1B5-E2EC-41D4-980A-C69A850970BB}"/>
              </a:ext>
            </a:extLst>
          </p:cNvPr>
          <p:cNvSpPr txBox="1"/>
          <p:nvPr/>
        </p:nvSpPr>
        <p:spPr>
          <a:xfrm>
            <a:off x="7089567" y="3779931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epikureizm</a:t>
            </a:r>
          </a:p>
        </p:txBody>
      </p:sp>
      <p:sp>
        <p:nvSpPr>
          <p:cNvPr id="9" name="Nawias klamrowy zamykający 8">
            <a:extLst>
              <a:ext uri="{FF2B5EF4-FFF2-40B4-BE49-F238E27FC236}">
                <a16:creationId xmlns:a16="http://schemas.microsoft.com/office/drawing/2014/main" id="{97A4EFEA-2EFD-4967-A665-A7BFEC9BA4D9}"/>
              </a:ext>
            </a:extLst>
          </p:cNvPr>
          <p:cNvSpPr/>
          <p:nvPr/>
        </p:nvSpPr>
        <p:spPr>
          <a:xfrm>
            <a:off x="6630389" y="5723306"/>
            <a:ext cx="225632" cy="5581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40B282F-6D1B-4400-A024-659952D95C37}"/>
              </a:ext>
            </a:extLst>
          </p:cNvPr>
          <p:cNvSpPr txBox="1"/>
          <p:nvPr/>
        </p:nvSpPr>
        <p:spPr>
          <a:xfrm>
            <a:off x="7089566" y="5817710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epikureizm</a:t>
            </a:r>
          </a:p>
        </p:txBody>
      </p:sp>
    </p:spTree>
    <p:extLst>
      <p:ext uri="{BB962C8B-B14F-4D97-AF65-F5344CB8AC3E}">
        <p14:creationId xmlns:p14="http://schemas.microsoft.com/office/powerpoint/2010/main" val="337238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B48255-87F3-457D-8B22-D766DF58E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420" y="447188"/>
            <a:ext cx="9707577" cy="970450"/>
          </a:xfrm>
        </p:spPr>
        <p:txBody>
          <a:bodyPr/>
          <a:lstStyle/>
          <a:p>
            <a:r>
              <a:rPr lang="pl-PL" dirty="0"/>
              <a:t>Znajdź elementy poznanych filozofii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DB9F3B-594F-4BA8-A351-6B2BF83CC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034" y="2222287"/>
            <a:ext cx="10138252" cy="4273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7 </a:t>
            </a:r>
            <a:r>
              <a:rPr lang="pl-PL" dirty="0"/>
              <a:t>Dalej więc! W weselu chleb swój spożywaj</a:t>
            </a:r>
            <a:br>
              <a:rPr lang="pl-PL" dirty="0"/>
            </a:br>
            <a:r>
              <a:rPr lang="pl-PL" dirty="0"/>
              <a:t>i w radości pij swoje wino! …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pl-PL" b="1" dirty="0"/>
              <a:t> </a:t>
            </a:r>
            <a:r>
              <a:rPr lang="pl-PL" dirty="0"/>
              <a:t>Używaj życia z niewiastą, którąś ukochał,</a:t>
            </a:r>
            <a:br>
              <a:rPr lang="pl-PL" dirty="0"/>
            </a:br>
            <a:r>
              <a:rPr lang="pl-PL" dirty="0"/>
              <a:t>po wszystkie dni marnego twego życia,</a:t>
            </a:r>
            <a:br>
              <a:rPr lang="pl-PL" dirty="0"/>
            </a:br>
            <a:r>
              <a:rPr lang="pl-PL" dirty="0"/>
              <a:t>których ci [Bóg] użyczył pod słońcem.</a:t>
            </a:r>
            <a:br>
              <a:rPr lang="pl-PL" dirty="0"/>
            </a:br>
            <a:r>
              <a:rPr lang="pl-PL" dirty="0"/>
              <a:t>Po wszystkie dni twej marności! …</a:t>
            </a:r>
            <a:br>
              <a:rPr lang="pl-PL" dirty="0"/>
            </a:b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pl-PL" b="1" dirty="0"/>
              <a:t> </a:t>
            </a:r>
            <a:r>
              <a:rPr lang="pl-PL" dirty="0"/>
              <a:t>Każdego dzieła, które twa ręka napotka,</a:t>
            </a:r>
            <a:br>
              <a:rPr lang="pl-PL" dirty="0"/>
            </a:br>
            <a:r>
              <a:rPr lang="pl-PL" dirty="0"/>
              <a:t>podejmij się według twych sił!</a:t>
            </a:r>
            <a:br>
              <a:rPr lang="pl-PL" dirty="0"/>
            </a:br>
            <a:r>
              <a:rPr lang="pl-PL" dirty="0"/>
              <a:t>Bo nie ma żadnej czynności ni rozumienia,</a:t>
            </a:r>
            <a:br>
              <a:rPr lang="pl-PL" dirty="0"/>
            </a:br>
            <a:r>
              <a:rPr lang="pl-PL" dirty="0"/>
              <a:t>ani poznania, ani mądrości w </a:t>
            </a:r>
            <a:r>
              <a:rPr lang="pl-PL" dirty="0" err="1"/>
              <a:t>Szeolu</a:t>
            </a:r>
            <a:r>
              <a:rPr lang="pl-PL" dirty="0"/>
              <a:t>,</a:t>
            </a:r>
            <a:br>
              <a:rPr lang="pl-PL" dirty="0"/>
            </a:br>
            <a:r>
              <a:rPr lang="pl-PL" dirty="0"/>
              <a:t>do którego ty zdążasz.</a:t>
            </a:r>
            <a:br>
              <a:rPr lang="pl-PL" dirty="0"/>
            </a:b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5BA517A-FF5B-4AC5-A60D-969D27BAADC9}"/>
              </a:ext>
            </a:extLst>
          </p:cNvPr>
          <p:cNvSpPr txBox="1"/>
          <p:nvPr/>
        </p:nvSpPr>
        <p:spPr>
          <a:xfrm>
            <a:off x="8407728" y="2493818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Koh</a:t>
            </a:r>
            <a:r>
              <a:rPr lang="pl-PL" dirty="0"/>
              <a:t> 9, 7; 9-10</a:t>
            </a:r>
          </a:p>
        </p:txBody>
      </p:sp>
      <p:sp>
        <p:nvSpPr>
          <p:cNvPr id="5" name="Nawias klamrowy zamykający 4">
            <a:extLst>
              <a:ext uri="{FF2B5EF4-FFF2-40B4-BE49-F238E27FC236}">
                <a16:creationId xmlns:a16="http://schemas.microsoft.com/office/drawing/2014/main" id="{6F986CD1-EC48-4B7F-ACFF-886EEC231808}"/>
              </a:ext>
            </a:extLst>
          </p:cNvPr>
          <p:cNvSpPr/>
          <p:nvPr/>
        </p:nvSpPr>
        <p:spPr>
          <a:xfrm>
            <a:off x="6624451" y="4352306"/>
            <a:ext cx="225632" cy="5581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Nawias klamrowy zamykający 5">
            <a:extLst>
              <a:ext uri="{FF2B5EF4-FFF2-40B4-BE49-F238E27FC236}">
                <a16:creationId xmlns:a16="http://schemas.microsoft.com/office/drawing/2014/main" id="{6BAB92EE-B781-4328-9D50-FF073DFAD375}"/>
              </a:ext>
            </a:extLst>
          </p:cNvPr>
          <p:cNvSpPr/>
          <p:nvPr/>
        </p:nvSpPr>
        <p:spPr>
          <a:xfrm>
            <a:off x="6630389" y="5156955"/>
            <a:ext cx="225632" cy="5581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Nawias klamrowy zamykający 6">
            <a:extLst>
              <a:ext uri="{FF2B5EF4-FFF2-40B4-BE49-F238E27FC236}">
                <a16:creationId xmlns:a16="http://schemas.microsoft.com/office/drawing/2014/main" id="{8550AD4E-BE0D-4035-B6DA-E149BFAAEE58}"/>
              </a:ext>
            </a:extLst>
          </p:cNvPr>
          <p:cNvSpPr/>
          <p:nvPr/>
        </p:nvSpPr>
        <p:spPr>
          <a:xfrm>
            <a:off x="6624451" y="2584079"/>
            <a:ext cx="203861" cy="12991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9C0B985-8775-474E-974B-ACC7079F402B}"/>
              </a:ext>
            </a:extLst>
          </p:cNvPr>
          <p:cNvSpPr txBox="1"/>
          <p:nvPr/>
        </p:nvSpPr>
        <p:spPr>
          <a:xfrm>
            <a:off x="7089566" y="3049298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epikureizm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78E3A97-4E20-49D2-8274-3DC6C1866596}"/>
              </a:ext>
            </a:extLst>
          </p:cNvPr>
          <p:cNvSpPr txBox="1"/>
          <p:nvPr/>
        </p:nvSpPr>
        <p:spPr>
          <a:xfrm>
            <a:off x="7089566" y="5251359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epikureizm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EB6EAD9-32DF-42E3-878F-50D8D310FB9B}"/>
              </a:ext>
            </a:extLst>
          </p:cNvPr>
          <p:cNvSpPr txBox="1"/>
          <p:nvPr/>
        </p:nvSpPr>
        <p:spPr>
          <a:xfrm>
            <a:off x="7089565" y="4446710"/>
            <a:ext cx="263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stoicyzm</a:t>
            </a:r>
          </a:p>
        </p:txBody>
      </p:sp>
    </p:spTree>
    <p:extLst>
      <p:ext uri="{BB962C8B-B14F-4D97-AF65-F5344CB8AC3E}">
        <p14:creationId xmlns:p14="http://schemas.microsoft.com/office/powerpoint/2010/main" val="7970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{36E14164-E20D-4E4E-BFAE-2B2244D4949F}tf03457503</Template>
  <TotalTime>158</TotalTime>
  <Words>878</Words>
  <Application>Microsoft Office PowerPoint</Application>
  <PresentationFormat>Panoramiczny</PresentationFormat>
  <Paragraphs>57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2</vt:lpstr>
      <vt:lpstr>Cytat</vt:lpstr>
      <vt:lpstr>Księga Koheleta  – w poszukiwaniu sensu życia</vt:lpstr>
      <vt:lpstr>Tytuł księgi biblijnej</vt:lpstr>
      <vt:lpstr>Prezentacja programu PowerPoint</vt:lpstr>
      <vt:lpstr>Prezentacja programu PowerPoint</vt:lpstr>
      <vt:lpstr>Prezentacja programu PowerPoint</vt:lpstr>
      <vt:lpstr>Pararelizm składniowy </vt:lpstr>
      <vt:lpstr>Wskaż paralelizmy składniowe w przytoczonym fragmencie </vt:lpstr>
      <vt:lpstr>Antyteza</vt:lpstr>
      <vt:lpstr>Vanitas, motyw wanitatywny</vt:lpstr>
      <vt:lpstr>Sporządź opis obrazu w pięciu zdaniach (7 minut)</vt:lpstr>
      <vt:lpstr>Znajdź elementy poznanych filozofii</vt:lpstr>
      <vt:lpstr>Znajdź elementy poznanych filozofii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księgi biblijnej</dc:title>
  <dc:creator>Anna Koniec</dc:creator>
  <cp:lastModifiedBy>Anna Koniec</cp:lastModifiedBy>
  <cp:revision>3</cp:revision>
  <dcterms:created xsi:type="dcterms:W3CDTF">2020-02-18T14:30:34Z</dcterms:created>
  <dcterms:modified xsi:type="dcterms:W3CDTF">2020-02-18T17:09:02Z</dcterms:modified>
</cp:coreProperties>
</file>