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2/24/2020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1ED90E-3BE2-456D-918B-499EC06DD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0225" y="1449147"/>
            <a:ext cx="9581776" cy="2971051"/>
          </a:xfrm>
        </p:spPr>
        <p:txBody>
          <a:bodyPr/>
          <a:lstStyle/>
          <a:p>
            <a:r>
              <a:rPr lang="pl-PL" dirty="0"/>
              <a:t>Zadanie domowe 	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F2A68F3-708A-4CBB-8707-038A8F636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223" y="5280847"/>
            <a:ext cx="9581777" cy="434974"/>
          </a:xfrm>
        </p:spPr>
        <p:txBody>
          <a:bodyPr/>
          <a:lstStyle/>
          <a:p>
            <a:r>
              <a:rPr lang="pl-PL" dirty="0"/>
              <a:t>Dla chętnych</a:t>
            </a:r>
          </a:p>
        </p:txBody>
      </p:sp>
    </p:spTree>
    <p:extLst>
      <p:ext uri="{BB962C8B-B14F-4D97-AF65-F5344CB8AC3E}">
        <p14:creationId xmlns:p14="http://schemas.microsoft.com/office/powerpoint/2010/main" val="185333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5B3503-9838-492A-8F78-C445287CB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238502"/>
            <a:ext cx="5411325" cy="2645912"/>
          </a:xfrm>
        </p:spPr>
        <p:txBody>
          <a:bodyPr/>
          <a:lstStyle/>
          <a:p>
            <a:r>
              <a:rPr lang="pl-PL" dirty="0"/>
              <a:t>Stwórz 3 pytania do quizu o Biblii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CEA11-E2DA-4405-B804-BD74C85F9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0174" y="4443680"/>
            <a:ext cx="5344651" cy="713241"/>
          </a:xfrm>
        </p:spPr>
        <p:txBody>
          <a:bodyPr/>
          <a:lstStyle/>
          <a:p>
            <a:r>
              <a:rPr lang="pl-PL" dirty="0"/>
              <a:t>Najlepsze pytania pojawią się na powtórzeniu i na sprawdzianie z Biblii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FD61C41-828C-4049-8763-743F1D9ABC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48500" y="1081456"/>
            <a:ext cx="3810001" cy="4075465"/>
          </a:xfrm>
        </p:spPr>
        <p:txBody>
          <a:bodyPr/>
          <a:lstStyle/>
          <a:p>
            <a:r>
              <a:rPr lang="pl-PL" dirty="0"/>
              <a:t>Pytanie musi posiadać 4 proponowane odpowiedzi:</a:t>
            </a:r>
          </a:p>
          <a:p>
            <a:r>
              <a:rPr lang="pl-PL" dirty="0"/>
              <a:t>Jedną poprawną, </a:t>
            </a:r>
          </a:p>
          <a:p>
            <a:r>
              <a:rPr lang="pl-PL" dirty="0"/>
              <a:t>Dwie prawdopodobne,</a:t>
            </a:r>
          </a:p>
          <a:p>
            <a:r>
              <a:rPr lang="pl-PL" dirty="0"/>
              <a:t>Jedna może być głupia.</a:t>
            </a:r>
          </a:p>
          <a:p>
            <a:endParaRPr lang="pl-PL" dirty="0"/>
          </a:p>
          <a:p>
            <a:r>
              <a:rPr lang="pl-PL" dirty="0"/>
              <a:t>Pytania przyjmuję do czwartku, 27.02, </a:t>
            </a:r>
            <a:r>
              <a:rPr lang="pl-PL" dirty="0" err="1"/>
              <a:t>godz</a:t>
            </a:r>
            <a:r>
              <a:rPr lang="pl-PL" dirty="0"/>
              <a:t> 20:00</a:t>
            </a:r>
          </a:p>
          <a:p>
            <a:r>
              <a:rPr lang="pl-PL" dirty="0"/>
              <a:t>- a.koniecpolska@lo16.wroc.pl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633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{36E14164-E20D-4E4E-BFAE-2B2244D4949F}tf03457503</Template>
  <TotalTime>4</TotalTime>
  <Words>60</Words>
  <Application>Microsoft Office PowerPoint</Application>
  <PresentationFormat>Panoramiczny</PresentationFormat>
  <Paragraphs>11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5" baseType="lpstr">
      <vt:lpstr>Century Gothic</vt:lpstr>
      <vt:lpstr>Wingdings 2</vt:lpstr>
      <vt:lpstr>Cytat</vt:lpstr>
      <vt:lpstr>Zadanie domowe  </vt:lpstr>
      <vt:lpstr>Stwórz 3 pytania do quizu o Biblii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Zadanie domowe  </dc:title>
  <dc:creator>Anna Koniec</dc:creator>
  <cp:lastModifiedBy>Anna Koniec</cp:lastModifiedBy>
  <cp:revision>1</cp:revision>
  <dcterms:created xsi:type="dcterms:W3CDTF">2020-02-24T19:59:25Z</dcterms:created>
  <dcterms:modified xsi:type="dcterms:W3CDTF">2020-02-24T20:04:02Z</dcterms:modified>
</cp:coreProperties>
</file>