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4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65A06C-CEA0-4602-A2E2-0E049D1D2DD6}" v="16" dt="2020-03-09T19:19:48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oniec" userId="abf2b0522d78a502" providerId="LiveId" clId="{D365A06C-CEA0-4602-A2E2-0E049D1D2DD6}"/>
    <pc:docChg chg="undo custSel mod addSld modSld sldOrd">
      <pc:chgData name="Anna Koniec" userId="abf2b0522d78a502" providerId="LiveId" clId="{D365A06C-CEA0-4602-A2E2-0E049D1D2DD6}" dt="2020-03-09T19:23:52.507" v="1312" actId="20577"/>
      <pc:docMkLst>
        <pc:docMk/>
      </pc:docMkLst>
      <pc:sldChg chg="addSp modSp">
        <pc:chgData name="Anna Koniec" userId="abf2b0522d78a502" providerId="LiveId" clId="{D365A06C-CEA0-4602-A2E2-0E049D1D2DD6}" dt="2020-03-06T09:45:34.828" v="177" actId="1076"/>
        <pc:sldMkLst>
          <pc:docMk/>
          <pc:sldMk cId="2831181983" sldId="260"/>
        </pc:sldMkLst>
        <pc:spChg chg="mod">
          <ac:chgData name="Anna Koniec" userId="abf2b0522d78a502" providerId="LiveId" clId="{D365A06C-CEA0-4602-A2E2-0E049D1D2DD6}" dt="2020-03-06T09:45:02.413" v="174" actId="313"/>
          <ac:spMkLst>
            <pc:docMk/>
            <pc:sldMk cId="2831181983" sldId="260"/>
            <ac:spMk id="2" creationId="{98A0389C-CE2D-4007-B44B-4516F89EA38B}"/>
          </ac:spMkLst>
        </pc:spChg>
        <pc:spChg chg="mod">
          <ac:chgData name="Anna Koniec" userId="abf2b0522d78a502" providerId="LiveId" clId="{D365A06C-CEA0-4602-A2E2-0E049D1D2DD6}" dt="2020-03-06T09:37:30.511" v="78" actId="1076"/>
          <ac:spMkLst>
            <pc:docMk/>
            <pc:sldMk cId="2831181983" sldId="260"/>
            <ac:spMk id="3" creationId="{CE4B7487-BF9D-4480-B542-F52F6D060309}"/>
          </ac:spMkLst>
        </pc:spChg>
        <pc:spChg chg="mod">
          <ac:chgData name="Anna Koniec" userId="abf2b0522d78a502" providerId="LiveId" clId="{D365A06C-CEA0-4602-A2E2-0E049D1D2DD6}" dt="2020-03-06T09:37:24.183" v="76" actId="1076"/>
          <ac:spMkLst>
            <pc:docMk/>
            <pc:sldMk cId="2831181983" sldId="260"/>
            <ac:spMk id="5" creationId="{465EB261-F73E-4CB5-96C2-D1027D9E2792}"/>
          </ac:spMkLst>
        </pc:spChg>
        <pc:spChg chg="add mod">
          <ac:chgData name="Anna Koniec" userId="abf2b0522d78a502" providerId="LiveId" clId="{D365A06C-CEA0-4602-A2E2-0E049D1D2DD6}" dt="2020-03-06T09:37:27.071" v="77" actId="1076"/>
          <ac:spMkLst>
            <pc:docMk/>
            <pc:sldMk cId="2831181983" sldId="260"/>
            <ac:spMk id="6" creationId="{F12E67F7-6304-4E48-BEA1-4AEEE75FAAD4}"/>
          </ac:spMkLst>
        </pc:spChg>
        <pc:spChg chg="add mod">
          <ac:chgData name="Anna Koniec" userId="abf2b0522d78a502" providerId="LiveId" clId="{D365A06C-CEA0-4602-A2E2-0E049D1D2DD6}" dt="2020-03-06T09:41:49.272" v="145"/>
          <ac:spMkLst>
            <pc:docMk/>
            <pc:sldMk cId="2831181983" sldId="260"/>
            <ac:spMk id="7" creationId="{18D39F27-DB95-4BD7-A94E-6A51D494C354}"/>
          </ac:spMkLst>
        </pc:spChg>
        <pc:spChg chg="add mod">
          <ac:chgData name="Anna Koniec" userId="abf2b0522d78a502" providerId="LiveId" clId="{D365A06C-CEA0-4602-A2E2-0E049D1D2DD6}" dt="2020-03-06T09:43:01.053" v="147" actId="20577"/>
          <ac:spMkLst>
            <pc:docMk/>
            <pc:sldMk cId="2831181983" sldId="260"/>
            <ac:spMk id="8" creationId="{391AFAB1-0E4A-47E1-B56C-69AE38992A82}"/>
          </ac:spMkLst>
        </pc:spChg>
        <pc:picChg chg="add mod">
          <ac:chgData name="Anna Koniec" userId="abf2b0522d78a502" providerId="LiveId" clId="{D365A06C-CEA0-4602-A2E2-0E049D1D2DD6}" dt="2020-03-06T09:45:34.828" v="177" actId="1076"/>
          <ac:picMkLst>
            <pc:docMk/>
            <pc:sldMk cId="2831181983" sldId="260"/>
            <ac:picMk id="10" creationId="{11A02E73-E7F0-4046-98BB-6670962758FF}"/>
          </ac:picMkLst>
        </pc:picChg>
      </pc:sldChg>
      <pc:sldChg chg="addSp modSp add mod setBg">
        <pc:chgData name="Anna Koniec" userId="abf2b0522d78a502" providerId="LiveId" clId="{D365A06C-CEA0-4602-A2E2-0E049D1D2DD6}" dt="2020-03-06T09:44:34.440" v="155" actId="26606"/>
        <pc:sldMkLst>
          <pc:docMk/>
          <pc:sldMk cId="3678370847" sldId="261"/>
        </pc:sldMkLst>
        <pc:spChg chg="add">
          <ac:chgData name="Anna Koniec" userId="abf2b0522d78a502" providerId="LiveId" clId="{D365A06C-CEA0-4602-A2E2-0E049D1D2DD6}" dt="2020-03-06T09:44:34.440" v="155" actId="26606"/>
          <ac:spMkLst>
            <pc:docMk/>
            <pc:sldMk cId="3678370847" sldId="261"/>
            <ac:spMk id="8" creationId="{69805AF4-7989-43AB-9A60-14E3F851FB30}"/>
          </ac:spMkLst>
        </pc:spChg>
        <pc:spChg chg="add">
          <ac:chgData name="Anna Koniec" userId="abf2b0522d78a502" providerId="LiveId" clId="{D365A06C-CEA0-4602-A2E2-0E049D1D2DD6}" dt="2020-03-06T09:44:34.440" v="155" actId="26606"/>
          <ac:spMkLst>
            <pc:docMk/>
            <pc:sldMk cId="3678370847" sldId="261"/>
            <ac:spMk id="10" creationId="{E0036B63-B0EC-4AF3-95D3-2E2DCA25FBC6}"/>
          </ac:spMkLst>
        </pc:spChg>
        <pc:picChg chg="add mod">
          <ac:chgData name="Anna Koniec" userId="abf2b0522d78a502" providerId="LiveId" clId="{D365A06C-CEA0-4602-A2E2-0E049D1D2DD6}" dt="2020-03-06T09:44:34.440" v="155" actId="26606"/>
          <ac:picMkLst>
            <pc:docMk/>
            <pc:sldMk cId="3678370847" sldId="261"/>
            <ac:picMk id="3" creationId="{B0DD3610-1AC0-4363-8E16-A59ABEA3A4A6}"/>
          </ac:picMkLst>
        </pc:picChg>
      </pc:sldChg>
      <pc:sldChg chg="addSp delSp modSp add">
        <pc:chgData name="Anna Koniec" userId="abf2b0522d78a502" providerId="LiveId" clId="{D365A06C-CEA0-4602-A2E2-0E049D1D2DD6}" dt="2020-03-09T19:23:52.507" v="1312" actId="20577"/>
        <pc:sldMkLst>
          <pc:docMk/>
          <pc:sldMk cId="2802693877" sldId="262"/>
        </pc:sldMkLst>
        <pc:spChg chg="mod">
          <ac:chgData name="Anna Koniec" userId="abf2b0522d78a502" providerId="LiveId" clId="{D365A06C-CEA0-4602-A2E2-0E049D1D2DD6}" dt="2020-03-09T19:20:17.846" v="1233" actId="20577"/>
          <ac:spMkLst>
            <pc:docMk/>
            <pc:sldMk cId="2802693877" sldId="262"/>
            <ac:spMk id="2" creationId="{E65F063F-7057-43C7-88F4-36A98F91D04E}"/>
          </ac:spMkLst>
        </pc:spChg>
        <pc:spChg chg="mod">
          <ac:chgData name="Anna Koniec" userId="abf2b0522d78a502" providerId="LiveId" clId="{D365A06C-CEA0-4602-A2E2-0E049D1D2DD6}" dt="2020-03-09T19:23:52.507" v="1312" actId="20577"/>
          <ac:spMkLst>
            <pc:docMk/>
            <pc:sldMk cId="2802693877" sldId="262"/>
            <ac:spMk id="3" creationId="{B224110D-24EA-4C36-A123-24F5A678B32F}"/>
          </ac:spMkLst>
        </pc:spChg>
        <pc:spChg chg="add del mod">
          <ac:chgData name="Anna Koniec" userId="abf2b0522d78a502" providerId="LiveId" clId="{D365A06C-CEA0-4602-A2E2-0E049D1D2DD6}" dt="2020-03-09T19:20:00.437" v="1223" actId="478"/>
          <ac:spMkLst>
            <pc:docMk/>
            <pc:sldMk cId="2802693877" sldId="262"/>
            <ac:spMk id="4" creationId="{4EB39CD4-7FC6-4BD2-8614-E04840BF3185}"/>
          </ac:spMkLst>
        </pc:spChg>
      </pc:sldChg>
      <pc:sldChg chg="addSp delSp add ord">
        <pc:chgData name="Anna Koniec" userId="abf2b0522d78a502" providerId="LiveId" clId="{D365A06C-CEA0-4602-A2E2-0E049D1D2DD6}" dt="2020-03-09T19:23:45.527" v="1311"/>
        <pc:sldMkLst>
          <pc:docMk/>
          <pc:sldMk cId="1347018493" sldId="263"/>
        </pc:sldMkLst>
        <pc:spChg chg="add del">
          <ac:chgData name="Anna Koniec" userId="abf2b0522d78a502" providerId="LiveId" clId="{D365A06C-CEA0-4602-A2E2-0E049D1D2DD6}" dt="2020-03-06T09:49:01.869" v="409"/>
          <ac:spMkLst>
            <pc:docMk/>
            <pc:sldMk cId="1347018493" sldId="263"/>
            <ac:spMk id="2" creationId="{2A2B7388-F30A-4676-8D98-A90A580105C2}"/>
          </ac:spMkLst>
        </pc:spChg>
        <pc:picChg chg="add">
          <ac:chgData name="Anna Koniec" userId="abf2b0522d78a502" providerId="LiveId" clId="{D365A06C-CEA0-4602-A2E2-0E049D1D2DD6}" dt="2020-03-06T09:49:10.163" v="410"/>
          <ac:picMkLst>
            <pc:docMk/>
            <pc:sldMk cId="1347018493" sldId="263"/>
            <ac:picMk id="3" creationId="{CC842F76-5903-422A-8791-55AACAB0F10D}"/>
          </ac:picMkLst>
        </pc:picChg>
      </pc:sldChg>
      <pc:sldChg chg="modSp add">
        <pc:chgData name="Anna Koniec" userId="abf2b0522d78a502" providerId="LiveId" clId="{D365A06C-CEA0-4602-A2E2-0E049D1D2DD6}" dt="2020-03-09T19:22:25.653" v="1236" actId="14100"/>
        <pc:sldMkLst>
          <pc:docMk/>
          <pc:sldMk cId="2075171469" sldId="264"/>
        </pc:sldMkLst>
        <pc:spChg chg="mod">
          <ac:chgData name="Anna Koniec" userId="abf2b0522d78a502" providerId="LiveId" clId="{D365A06C-CEA0-4602-A2E2-0E049D1D2DD6}" dt="2020-03-09T19:22:25.653" v="1236" actId="14100"/>
          <ac:spMkLst>
            <pc:docMk/>
            <pc:sldMk cId="2075171469" sldId="264"/>
            <ac:spMk id="2" creationId="{0803AAB6-390A-4474-BEF0-553ACEA9CEDF}"/>
          </ac:spMkLst>
        </pc:spChg>
        <pc:spChg chg="mod">
          <ac:chgData name="Anna Koniec" userId="abf2b0522d78a502" providerId="LiveId" clId="{D365A06C-CEA0-4602-A2E2-0E049D1D2DD6}" dt="2020-03-09T19:22:20.439" v="1235" actId="27636"/>
          <ac:spMkLst>
            <pc:docMk/>
            <pc:sldMk cId="2075171469" sldId="264"/>
            <ac:spMk id="3" creationId="{BEA224A7-972F-4BC5-8C03-D1F5E49BE904}"/>
          </ac:spMkLst>
        </pc:spChg>
      </pc:sldChg>
      <pc:sldChg chg="delSp add">
        <pc:chgData name="Anna Koniec" userId="abf2b0522d78a502" providerId="LiveId" clId="{D365A06C-CEA0-4602-A2E2-0E049D1D2DD6}" dt="2020-03-09T19:19:55.210" v="1222" actId="478"/>
        <pc:sldMkLst>
          <pc:docMk/>
          <pc:sldMk cId="2134492331" sldId="265"/>
        </pc:sldMkLst>
        <pc:spChg chg="del">
          <ac:chgData name="Anna Koniec" userId="abf2b0522d78a502" providerId="LiveId" clId="{D365A06C-CEA0-4602-A2E2-0E049D1D2DD6}" dt="2020-03-09T19:19:55.210" v="1222" actId="478"/>
          <ac:spMkLst>
            <pc:docMk/>
            <pc:sldMk cId="2134492331" sldId="265"/>
            <ac:spMk id="4" creationId="{4EB39CD4-7FC6-4BD2-8614-E04840BF318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3021A4-5C54-4BC0-B2A9-72684FC337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Średniowiecze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EBEBB16-C91D-400E-85FF-D4FAF89303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Wprowadzenie do epoki</a:t>
            </a:r>
          </a:p>
        </p:txBody>
      </p:sp>
    </p:spTree>
    <p:extLst>
      <p:ext uri="{BB962C8B-B14F-4D97-AF65-F5344CB8AC3E}">
        <p14:creationId xmlns:p14="http://schemas.microsoft.com/office/powerpoint/2010/main" val="1589221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55063F-4FA4-4BD3-A642-B295D976B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050" y="1544727"/>
            <a:ext cx="8091996" cy="4227423"/>
          </a:xfrm>
        </p:spPr>
        <p:txBody>
          <a:bodyPr>
            <a:noAutofit/>
          </a:bodyPr>
          <a:lstStyle/>
          <a:p>
            <a:pPr algn="l"/>
            <a:r>
              <a:rPr lang="pl-PL" sz="4000" cap="none" dirty="0"/>
              <a:t>476 – upadek Rzymu (cesarstwa zachodniego),</a:t>
            </a:r>
            <a:br>
              <a:rPr lang="pl-PL" sz="4000" cap="none" dirty="0"/>
            </a:br>
            <a:r>
              <a:rPr lang="pl-PL" sz="4000" cap="none" dirty="0"/>
              <a:t>* 966 – początek średniowiecza w Polsce (chrzest),</a:t>
            </a:r>
            <a:br>
              <a:rPr lang="pl-PL" sz="4000" cap="none" dirty="0"/>
            </a:br>
            <a:r>
              <a:rPr lang="pl-PL" sz="4000" cap="none" dirty="0"/>
              <a:t>1452 – wynalezienie druku,</a:t>
            </a:r>
            <a:br>
              <a:rPr lang="pl-PL" sz="4000" cap="none" dirty="0"/>
            </a:br>
            <a:r>
              <a:rPr lang="pl-PL" sz="4000" cap="none" dirty="0"/>
              <a:t>1453 – upadek Konstantynopola (cesarstwa wschodniego)</a:t>
            </a:r>
            <a:br>
              <a:rPr lang="pl-PL" sz="4000" cap="none" dirty="0"/>
            </a:br>
            <a:r>
              <a:rPr lang="pl-PL" sz="4000" cap="none" dirty="0"/>
              <a:t>1492 – odkrycie Ameryki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4FC68FE-1A99-4012-8427-81D6030E3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612" y="973065"/>
            <a:ext cx="9612971" cy="1143324"/>
          </a:xfrm>
        </p:spPr>
        <p:txBody>
          <a:bodyPr/>
          <a:lstStyle/>
          <a:p>
            <a:r>
              <a:rPr lang="pl-PL" dirty="0"/>
              <a:t>Znam ramy czasowe epoki:</a:t>
            </a:r>
          </a:p>
        </p:txBody>
      </p:sp>
    </p:spTree>
    <p:extLst>
      <p:ext uri="{BB962C8B-B14F-4D97-AF65-F5344CB8AC3E}">
        <p14:creationId xmlns:p14="http://schemas.microsoft.com/office/powerpoint/2010/main" val="348147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55063F-4FA4-4BD3-A642-B295D976B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075" y="1544727"/>
            <a:ext cx="9612971" cy="1143325"/>
          </a:xfrm>
        </p:spPr>
        <p:txBody>
          <a:bodyPr>
            <a:noAutofit/>
          </a:bodyPr>
          <a:lstStyle/>
          <a:p>
            <a:r>
              <a:rPr lang="pl-PL" sz="3200" dirty="0"/>
              <a:t>Teocentryzm, uniwersalizm, dualizm, </a:t>
            </a:r>
            <a:br>
              <a:rPr lang="pl-PL" sz="3200" dirty="0"/>
            </a:br>
            <a:r>
              <a:rPr lang="pl-PL" sz="3200" dirty="0"/>
              <a:t>medium </a:t>
            </a:r>
            <a:r>
              <a:rPr lang="pl-PL" sz="3200" dirty="0" err="1"/>
              <a:t>aevum</a:t>
            </a:r>
            <a:r>
              <a:rPr lang="pl-PL" sz="3200" dirty="0"/>
              <a:t>, jesień średniowiecza, </a:t>
            </a:r>
            <a:br>
              <a:rPr lang="pl-PL" sz="3200" dirty="0"/>
            </a:br>
            <a:r>
              <a:rPr lang="pl-PL" sz="3200" dirty="0"/>
              <a:t>Scholastyka, Iluminacja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4FC68FE-1A99-4012-8427-81D6030E3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611" y="744465"/>
            <a:ext cx="9612971" cy="1143324"/>
          </a:xfrm>
        </p:spPr>
        <p:txBody>
          <a:bodyPr/>
          <a:lstStyle/>
          <a:p>
            <a:r>
              <a:rPr lang="pl-PL" dirty="0"/>
              <a:t>Znam terminy</a:t>
            </a:r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64E9FCE3-1969-4503-A8D3-A09DE743B2D9}"/>
              </a:ext>
            </a:extLst>
          </p:cNvPr>
          <p:cNvSpPr txBox="1">
            <a:spLocks/>
          </p:cNvSpPr>
          <p:nvPr/>
        </p:nvSpPr>
        <p:spPr>
          <a:xfrm>
            <a:off x="1165073" y="2743954"/>
            <a:ext cx="9612971" cy="1143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Znam wzorce osobowe średniowiecza:</a:t>
            </a:r>
          </a:p>
          <a:p>
            <a:r>
              <a:rPr lang="pl-PL" sz="3600" dirty="0"/>
              <a:t>Rycerza, Władcy, Świętego, Damy</a:t>
            </a:r>
          </a:p>
        </p:txBody>
      </p: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0290065D-A829-4A3E-B950-B3F86295D41F}"/>
              </a:ext>
            </a:extLst>
          </p:cNvPr>
          <p:cNvSpPr txBox="1">
            <a:spLocks/>
          </p:cNvSpPr>
          <p:nvPr/>
        </p:nvSpPr>
        <p:spPr>
          <a:xfrm>
            <a:off x="1165074" y="3828126"/>
            <a:ext cx="9612971" cy="1714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Potrafię scharakteryzować</a:t>
            </a:r>
          </a:p>
          <a:p>
            <a:r>
              <a:rPr lang="pl-PL" sz="3600" dirty="0"/>
              <a:t>Strukturę społeczeństwa (hierarchia),</a:t>
            </a:r>
          </a:p>
          <a:p>
            <a:r>
              <a:rPr lang="pl-PL" sz="3600" dirty="0"/>
              <a:t>Podstawy średniowiecznego światopoglądu.</a:t>
            </a:r>
          </a:p>
        </p:txBody>
      </p:sp>
    </p:spTree>
    <p:extLst>
      <p:ext uri="{BB962C8B-B14F-4D97-AF65-F5344CB8AC3E}">
        <p14:creationId xmlns:p14="http://schemas.microsoft.com/office/powerpoint/2010/main" val="44534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A0389C-CE2D-4007-B44B-4516F89E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85800"/>
          </a:xfrm>
        </p:spPr>
        <p:txBody>
          <a:bodyPr>
            <a:normAutofit fontScale="90000"/>
          </a:bodyPr>
          <a:lstStyle/>
          <a:p>
            <a:r>
              <a:rPr lang="pl-PL" dirty="0"/>
              <a:t>Pięć grup: numery w dzienniku              7’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4B7487-BF9D-4480-B542-F52F6D060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07442" y="2038349"/>
            <a:ext cx="2214562" cy="3581401"/>
          </a:xfrm>
        </p:spPr>
        <p:txBody>
          <a:bodyPr/>
          <a:lstStyle/>
          <a:p>
            <a:r>
              <a:rPr lang="pl-PL" dirty="0"/>
              <a:t>Nr. 1-6 </a:t>
            </a:r>
          </a:p>
          <a:p>
            <a:r>
              <a:rPr lang="pl-PL" dirty="0"/>
              <a:t>Opracowujecie uniwersalizm i dualizm w średniowieczu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465EB261-F73E-4CB5-96C2-D1027D9E2792}"/>
              </a:ext>
            </a:extLst>
          </p:cNvPr>
          <p:cNvSpPr txBox="1">
            <a:spLocks/>
          </p:cNvSpPr>
          <p:nvPr/>
        </p:nvSpPr>
        <p:spPr>
          <a:xfrm>
            <a:off x="3121817" y="4381499"/>
            <a:ext cx="2214562" cy="3581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Nr. 7-12</a:t>
            </a:r>
          </a:p>
          <a:p>
            <a:r>
              <a:rPr lang="pl-PL" dirty="0"/>
              <a:t>Opracowujecie fundamenty i filozofię średniowiecza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F12E67F7-6304-4E48-BEA1-4AEEE75FAAD4}"/>
              </a:ext>
            </a:extLst>
          </p:cNvPr>
          <p:cNvSpPr txBox="1">
            <a:spLocks/>
          </p:cNvSpPr>
          <p:nvPr/>
        </p:nvSpPr>
        <p:spPr>
          <a:xfrm>
            <a:off x="5014911" y="3276599"/>
            <a:ext cx="2378869" cy="3581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Nr. 13-18</a:t>
            </a:r>
          </a:p>
          <a:p>
            <a:r>
              <a:rPr lang="pl-PL" dirty="0"/>
              <a:t>Opracowujecie teocentryzm i hierarchiczność 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8D39F27-DB95-4BD7-A94E-6A51D494C354}"/>
              </a:ext>
            </a:extLst>
          </p:cNvPr>
          <p:cNvSpPr txBox="1">
            <a:spLocks/>
          </p:cNvSpPr>
          <p:nvPr/>
        </p:nvSpPr>
        <p:spPr>
          <a:xfrm>
            <a:off x="7122319" y="2171699"/>
            <a:ext cx="2478882" cy="3062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Nr. 19-24</a:t>
            </a:r>
          </a:p>
          <a:p>
            <a:r>
              <a:rPr lang="pl-PL" dirty="0"/>
              <a:t>Opracowujecie wzorce osobowe średniowiecza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391AFAB1-0E4A-47E1-B56C-69AE38992A82}"/>
              </a:ext>
            </a:extLst>
          </p:cNvPr>
          <p:cNvSpPr txBox="1">
            <a:spLocks/>
          </p:cNvSpPr>
          <p:nvPr/>
        </p:nvSpPr>
        <p:spPr>
          <a:xfrm>
            <a:off x="8179594" y="4076699"/>
            <a:ext cx="2214562" cy="3581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Nr. 25-32</a:t>
            </a:r>
          </a:p>
          <a:p>
            <a:r>
              <a:rPr lang="pl-PL" dirty="0"/>
              <a:t>Opracowujecie sztukę średniowiecza</a:t>
            </a:r>
          </a:p>
        </p:txBody>
      </p:sp>
      <p:pic>
        <p:nvPicPr>
          <p:cNvPr id="10" name="Grafika 9" descr="Budzik">
            <a:extLst>
              <a:ext uri="{FF2B5EF4-FFF2-40B4-BE49-F238E27FC236}">
                <a16:creationId xmlns:a16="http://schemas.microsoft.com/office/drawing/2014/main" id="{11A02E73-E7F0-4046-98BB-667096275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6000" y="9944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81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805AF4-7989-43AB-9A60-14E3F851F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036B63-B0EC-4AF3-95D3-2E2DCA25F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 descr="Obraz zawierający tekst, mapa&#10;&#10;Opis wygenerowany automatycznie">
            <a:extLst>
              <a:ext uri="{FF2B5EF4-FFF2-40B4-BE49-F238E27FC236}">
                <a16:creationId xmlns:a16="http://schemas.microsoft.com/office/drawing/2014/main" id="{B0DD3610-1AC0-4363-8E16-A59ABEA3A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0" y="800100"/>
            <a:ext cx="7302501" cy="525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70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03AAB6-390A-4474-BEF0-553ACEA9C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1301360"/>
            <a:ext cx="9330246" cy="784615"/>
          </a:xfrm>
        </p:spPr>
        <p:txBody>
          <a:bodyPr>
            <a:noAutofit/>
          </a:bodyPr>
          <a:lstStyle/>
          <a:p>
            <a:r>
              <a:rPr lang="pl-PL" sz="4800" dirty="0"/>
              <a:t>Średniowieczny uniwersalizm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EA224A7-972F-4BC5-8C03-D1F5E49BE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75" y="2085975"/>
            <a:ext cx="8368220" cy="3273677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pl-PL" dirty="0"/>
              <a:t>Jakiego obszaru dotyczył, czym się charakteryzował?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pl-PL" u="sng" dirty="0"/>
              <a:t>Rozwiń i wyjaśnij </a:t>
            </a:r>
            <a:r>
              <a:rPr lang="pl-PL" dirty="0"/>
              <a:t>minimum trzy elementy średniowiecznego uniwersalizmu:</a:t>
            </a:r>
          </a:p>
          <a:p>
            <a:pPr algn="l"/>
            <a:r>
              <a:rPr lang="pl-PL" i="1" dirty="0"/>
              <a:t>religia, łacina, dwa style sztuki, wzorce osobowe, filozofia, szkoły, </a:t>
            </a:r>
            <a:br>
              <a:rPr lang="pl-PL" i="1" dirty="0"/>
            </a:br>
            <a:r>
              <a:rPr lang="pl-PL" i="1" dirty="0"/>
              <a:t>ustrój polityczno-gospodarczy, dwa fundamenty światopoglądu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pl-PL" dirty="0"/>
              <a:t>Podaj ramy czasowe średniowiecza w Europie </a:t>
            </a:r>
            <a:br>
              <a:rPr lang="pl-PL" dirty="0"/>
            </a:br>
            <a:r>
              <a:rPr lang="pl-PL" dirty="0"/>
              <a:t>(wystarczy 1 początek i 1 zakończenie)</a:t>
            </a:r>
          </a:p>
        </p:txBody>
      </p:sp>
    </p:spTree>
    <p:extLst>
      <p:ext uri="{BB962C8B-B14F-4D97-AF65-F5344CB8AC3E}">
        <p14:creationId xmlns:p14="http://schemas.microsoft.com/office/powerpoint/2010/main" val="2075171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5F063F-7057-43C7-88F4-36A98F91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Życie codzienne w średniowieczu – s.210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24110D-24EA-4C36-A123-24F5A678B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1047750"/>
          </a:xfrm>
        </p:spPr>
        <p:txBody>
          <a:bodyPr>
            <a:normAutofit/>
          </a:bodyPr>
          <a:lstStyle/>
          <a:p>
            <a:r>
              <a:rPr lang="pl-PL" sz="2800" dirty="0"/>
              <a:t>Wypisz 10 wyrażeń, </a:t>
            </a:r>
            <a:r>
              <a:rPr lang="pl-PL" sz="2800"/>
              <a:t>charakteryzujących </a:t>
            </a:r>
            <a:br>
              <a:rPr lang="pl-PL" sz="2800"/>
            </a:br>
            <a:r>
              <a:rPr lang="pl-PL" sz="2800"/>
              <a:t>życie </a:t>
            </a:r>
            <a:r>
              <a:rPr lang="pl-PL" sz="2800" dirty="0"/>
              <a:t>codzienne w średniowieczu</a:t>
            </a:r>
          </a:p>
        </p:txBody>
      </p:sp>
    </p:spTree>
    <p:extLst>
      <p:ext uri="{BB962C8B-B14F-4D97-AF65-F5344CB8AC3E}">
        <p14:creationId xmlns:p14="http://schemas.microsoft.com/office/powerpoint/2010/main" val="2802693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C842F76-5903-422A-8791-55AACAB0F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12" y="919162"/>
            <a:ext cx="795337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18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5F063F-7057-43C7-88F4-36A98F91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Życie codzienne w średniowieczu – czytanie ze zrozumieniem (na opak)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24110D-24EA-4C36-A123-24F5A678B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Przeczytaj fragment Aron Guriewicz, </a:t>
            </a:r>
            <a:r>
              <a:rPr lang="pl-PL" sz="2800" i="1" dirty="0"/>
              <a:t>Problemy średniowiecznej kultury ludowej</a:t>
            </a:r>
            <a:r>
              <a:rPr lang="pl-PL" sz="2800" dirty="0"/>
              <a:t>, tłum. Zdzisław </a:t>
            </a:r>
            <a:r>
              <a:rPr lang="pl-PL" sz="2800" dirty="0" err="1"/>
              <a:t>Dobrzyniecki</a:t>
            </a:r>
            <a:r>
              <a:rPr lang="pl-PL" sz="2800" dirty="0"/>
              <a:t>, Warszawa 1987, s. 70–81.</a:t>
            </a:r>
          </a:p>
          <a:p>
            <a:r>
              <a:rPr lang="pl-PL" sz="2800" dirty="0"/>
              <a:t>Zaproponuj tytuł fragmentowi.</a:t>
            </a:r>
          </a:p>
          <a:p>
            <a:r>
              <a:rPr lang="pl-PL" sz="2800" dirty="0"/>
              <a:t>Napisz 3 pytania, na które odpowiedź można znaleźć w tekście.</a:t>
            </a:r>
          </a:p>
        </p:txBody>
      </p:sp>
    </p:spTree>
    <p:extLst>
      <p:ext uri="{BB962C8B-B14F-4D97-AF65-F5344CB8AC3E}">
        <p14:creationId xmlns:p14="http://schemas.microsoft.com/office/powerpoint/2010/main" val="2134492331"/>
      </p:ext>
    </p:extLst>
  </p:cSld>
  <p:clrMapOvr>
    <a:masterClrMapping/>
  </p:clrMapOvr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259</Words>
  <Application>Microsoft Office PowerPoint</Application>
  <PresentationFormat>Panoramiczny</PresentationFormat>
  <Paragraphs>33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Franklin Gothic Book</vt:lpstr>
      <vt:lpstr>Wingdings</vt:lpstr>
      <vt:lpstr>Przycinanie</vt:lpstr>
      <vt:lpstr>Średniowiecze</vt:lpstr>
      <vt:lpstr>476 – upadek Rzymu (cesarstwa zachodniego), * 966 – początek średniowiecza w Polsce (chrzest), 1452 – wynalezienie druku, 1453 – upadek Konstantynopola (cesarstwa wschodniego) 1492 – odkrycie Ameryki</vt:lpstr>
      <vt:lpstr>Teocentryzm, uniwersalizm, dualizm,  medium aevum, jesień średniowiecza,  Scholastyka, Iluminacja </vt:lpstr>
      <vt:lpstr>Pięć grup: numery w dzienniku              7’</vt:lpstr>
      <vt:lpstr>Prezentacja programu PowerPoint</vt:lpstr>
      <vt:lpstr>Średniowieczny uniwersalizm</vt:lpstr>
      <vt:lpstr>Życie codzienne w średniowieczu – s.210</vt:lpstr>
      <vt:lpstr>Prezentacja programu PowerPoint</vt:lpstr>
      <vt:lpstr>Życie codzienne w średniowieczu – czytanie ze zrozumieniem (na opak)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Średniowiecze</dc:title>
  <dc:creator>Anna Koniec</dc:creator>
  <cp:lastModifiedBy>Anna Koniec</cp:lastModifiedBy>
  <cp:revision>1</cp:revision>
  <dcterms:created xsi:type="dcterms:W3CDTF">2020-03-06T09:44:34Z</dcterms:created>
  <dcterms:modified xsi:type="dcterms:W3CDTF">2020-03-09T19:23:54Z</dcterms:modified>
</cp:coreProperties>
</file>