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59" r:id="rId8"/>
    <p:sldId id="263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79" autoAdjust="0"/>
    <p:restoredTop sz="94660"/>
  </p:normalViewPr>
  <p:slideViewPr>
    <p:cSldViewPr snapToGrid="0">
      <p:cViewPr varScale="1">
        <p:scale>
          <a:sx n="74" d="100"/>
          <a:sy n="74" d="100"/>
        </p:scale>
        <p:origin x="416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na Koniec" userId="abf2b0522d78a502" providerId="LiveId" clId="{926A1ECF-517A-414D-9FA3-8BFF539C3089}"/>
    <pc:docChg chg="custSel modSld">
      <pc:chgData name="Anna Koniec" userId="abf2b0522d78a502" providerId="LiveId" clId="{926A1ECF-517A-414D-9FA3-8BFF539C3089}" dt="2020-10-30T09:58:55.382" v="550" actId="20577"/>
      <pc:docMkLst>
        <pc:docMk/>
      </pc:docMkLst>
      <pc:sldChg chg="modSp mod">
        <pc:chgData name="Anna Koniec" userId="abf2b0522d78a502" providerId="LiveId" clId="{926A1ECF-517A-414D-9FA3-8BFF539C3089}" dt="2020-10-30T09:39:24.535" v="120" actId="255"/>
        <pc:sldMkLst>
          <pc:docMk/>
          <pc:sldMk cId="1910430212" sldId="258"/>
        </pc:sldMkLst>
        <pc:spChg chg="mod">
          <ac:chgData name="Anna Koniec" userId="abf2b0522d78a502" providerId="LiveId" clId="{926A1ECF-517A-414D-9FA3-8BFF539C3089}" dt="2020-10-30T09:39:24.535" v="120" actId="255"/>
          <ac:spMkLst>
            <pc:docMk/>
            <pc:sldMk cId="1910430212" sldId="258"/>
            <ac:spMk id="5" creationId="{735254CB-1136-46CF-9110-1617D8E20DA0}"/>
          </ac:spMkLst>
        </pc:spChg>
      </pc:sldChg>
      <pc:sldChg chg="modSp mod">
        <pc:chgData name="Anna Koniec" userId="abf2b0522d78a502" providerId="LiveId" clId="{926A1ECF-517A-414D-9FA3-8BFF539C3089}" dt="2020-10-30T09:49:12.076" v="246" actId="20577"/>
        <pc:sldMkLst>
          <pc:docMk/>
          <pc:sldMk cId="163574903" sldId="260"/>
        </pc:sldMkLst>
        <pc:spChg chg="mod">
          <ac:chgData name="Anna Koniec" userId="abf2b0522d78a502" providerId="LiveId" clId="{926A1ECF-517A-414D-9FA3-8BFF539C3089}" dt="2020-10-30T09:49:12.076" v="246" actId="20577"/>
          <ac:spMkLst>
            <pc:docMk/>
            <pc:sldMk cId="163574903" sldId="260"/>
            <ac:spMk id="5" creationId="{735254CB-1136-46CF-9110-1617D8E20DA0}"/>
          </ac:spMkLst>
        </pc:spChg>
      </pc:sldChg>
      <pc:sldChg chg="modSp mod">
        <pc:chgData name="Anna Koniec" userId="abf2b0522d78a502" providerId="LiveId" clId="{926A1ECF-517A-414D-9FA3-8BFF539C3089}" dt="2020-10-30T09:58:55.382" v="550" actId="20577"/>
        <pc:sldMkLst>
          <pc:docMk/>
          <pc:sldMk cId="193923581" sldId="262"/>
        </pc:sldMkLst>
        <pc:spChg chg="mod">
          <ac:chgData name="Anna Koniec" userId="abf2b0522d78a502" providerId="LiveId" clId="{926A1ECF-517A-414D-9FA3-8BFF539C3089}" dt="2020-10-30T09:58:55.382" v="550" actId="20577"/>
          <ac:spMkLst>
            <pc:docMk/>
            <pc:sldMk cId="193923581" sldId="262"/>
            <ac:spMk id="5" creationId="{735254CB-1136-46CF-9110-1617D8E20DA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10/30/2020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grpSp>
        <p:nvGrpSpPr>
          <p:cNvPr id="9" name="Group 8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10/30/2020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Nagłówek sekcji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accent1"/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10/30/2020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10/30/2020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10/30/2020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10/30/2020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10/30/2020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10/30/2020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10/30/2020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10/30/2020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10/30/2020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10/30/2020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FE46429-E086-44F3-B9AB-DDB65185EE1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dirty="0"/>
              <a:t>Savoir vivre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F9EAE50D-B00B-4D54-968A-44A39563113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l-PL" b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w spotkaniu z innymi kulturami</a:t>
            </a:r>
          </a:p>
        </p:txBody>
      </p:sp>
    </p:spTree>
    <p:extLst>
      <p:ext uri="{BB962C8B-B14F-4D97-AF65-F5344CB8AC3E}">
        <p14:creationId xmlns:p14="http://schemas.microsoft.com/office/powerpoint/2010/main" val="15775351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059E0767-F6C1-478C-9BB0-2C632A169A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5025" y="2216989"/>
            <a:ext cx="10017994" cy="3142663"/>
          </a:xfrm>
        </p:spPr>
        <p:txBody>
          <a:bodyPr>
            <a:normAutofit fontScale="92500"/>
          </a:bodyPr>
          <a:lstStyle/>
          <a:p>
            <a:pPr algn="l"/>
            <a:r>
              <a:rPr lang="pl-PL" sz="4400" dirty="0"/>
              <a:t>Savoir vivre </a:t>
            </a:r>
          </a:p>
          <a:p>
            <a:r>
              <a:rPr lang="pl-PL" sz="4300" dirty="0"/>
              <a:t>To z języka francuskiego: „wiedzieć, jak żyć”;</a:t>
            </a:r>
            <a:br>
              <a:rPr lang="pl-PL" sz="3200" dirty="0"/>
            </a:br>
            <a:r>
              <a:rPr lang="pl-PL" sz="3200" dirty="0"/>
              <a:t> </a:t>
            </a:r>
            <a:r>
              <a:rPr lang="pl-PL" sz="3200" b="0" i="0" dirty="0">
                <a:solidFill>
                  <a:schemeClr val="accent1">
                    <a:lumMod val="40000"/>
                    <a:lumOff val="60000"/>
                  </a:schemeClr>
                </a:solidFill>
                <a:effectLst/>
                <a:latin typeface="Open Sans"/>
              </a:rPr>
              <a:t>zasady właściwego zachowania się w towarzystwie, </a:t>
            </a:r>
          </a:p>
          <a:p>
            <a:r>
              <a:rPr lang="pl-PL" sz="3200" b="0" i="0" dirty="0">
                <a:solidFill>
                  <a:schemeClr val="accent1">
                    <a:lumMod val="40000"/>
                    <a:lumOff val="60000"/>
                  </a:schemeClr>
                </a:solidFill>
                <a:effectLst/>
                <a:latin typeface="Open Sans"/>
              </a:rPr>
              <a:t>a także znajomość tych zasad i umiejętność ich stosowania </a:t>
            </a:r>
            <a:br>
              <a:rPr lang="pl-PL" sz="3200" b="0" i="0" dirty="0">
                <a:solidFill>
                  <a:schemeClr val="accent1">
                    <a:lumMod val="40000"/>
                    <a:lumOff val="60000"/>
                  </a:schemeClr>
                </a:solidFill>
                <a:effectLst/>
                <a:latin typeface="Open Sans"/>
              </a:rPr>
            </a:br>
            <a:r>
              <a:rPr lang="pl-PL" sz="3200" dirty="0">
                <a:solidFill>
                  <a:schemeClr val="accent1">
                    <a:lumMod val="40000"/>
                    <a:lumOff val="60000"/>
                  </a:schemeClr>
                </a:solidFill>
                <a:latin typeface="Open Sans"/>
              </a:rPr>
              <a:t>/</a:t>
            </a:r>
            <a:r>
              <a:rPr lang="pl-PL" sz="3200" b="0" i="0" dirty="0">
                <a:solidFill>
                  <a:schemeClr val="accent1">
                    <a:lumMod val="40000"/>
                    <a:lumOff val="60000"/>
                  </a:schemeClr>
                </a:solidFill>
                <a:effectLst/>
                <a:latin typeface="Open Sans"/>
              </a:rPr>
              <a:t>źródło: SJP PWN/</a:t>
            </a:r>
            <a:endParaRPr lang="pl-PL" sz="3200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03706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5DCC278-6BAC-4F84-94EC-DAAFF2E2E8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Ciekawe zwyczaje z innych krajów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F6F83725-AE62-4ACA-84D0-4C7B05F2C572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pl-PL" sz="2400" dirty="0"/>
              <a:t>Przypomnij sobie zwyczaj </a:t>
            </a:r>
            <a:br>
              <a:rPr lang="pl-PL" sz="2400" dirty="0"/>
            </a:br>
            <a:r>
              <a:rPr lang="pl-PL" sz="2400" dirty="0"/>
              <a:t>z innego kraju, który wydał Ci się ciekawy. </a:t>
            </a:r>
            <a:br>
              <a:rPr lang="pl-PL" sz="2400" dirty="0"/>
            </a:br>
            <a:r>
              <a:rPr lang="pl-PL" sz="2400" dirty="0"/>
              <a:t>Opisz w jednym zdaniu na czacie spotkania. </a:t>
            </a:r>
            <a:br>
              <a:rPr lang="pl-PL" dirty="0"/>
            </a:br>
            <a:endParaRPr lang="pl-PL" dirty="0"/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735254CB-1136-46CF-9110-1617D8E20DA0}"/>
              </a:ext>
            </a:extLst>
          </p:cNvPr>
          <p:cNvSpPr txBox="1"/>
          <p:nvPr/>
        </p:nvSpPr>
        <p:spPr>
          <a:xfrm>
            <a:off x="5822830" y="552089"/>
            <a:ext cx="6176513" cy="5139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800" dirty="0"/>
              <a:t>Zwyczaje, tradycje, kultura: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2000" b="0" i="0" dirty="0">
                <a:effectLst/>
                <a:latin typeface="Segoe UI" panose="020B0502040204020203" pitchFamily="34" charset="0"/>
              </a:rPr>
              <a:t>W Indiach jedzą posiłki nie przy stole tylko na ziemi i siedzą na dywanie.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2000" dirty="0"/>
              <a:t>Tradycje ślubne w Nigerii – ubiór wybiera panna młoda dla swojej rodziny, a pan młody – dla swojej.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2000" b="0" i="0" dirty="0">
                <a:effectLst/>
                <a:latin typeface="Segoe UI" panose="020B0502040204020203" pitchFamily="34" charset="0"/>
              </a:rPr>
              <a:t>W Chinach siorbanie no. zupy jest pochwałą dla tego co ją ugotował,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2000" b="0" i="0" dirty="0">
                <a:effectLst/>
                <a:latin typeface="Segoe UI" panose="020B0502040204020203" pitchFamily="34" charset="0"/>
              </a:rPr>
              <a:t>W </a:t>
            </a:r>
            <a:r>
              <a:rPr lang="pl-PL" sz="2000" dirty="0">
                <a:latin typeface="Segoe UI" panose="020B0502040204020203" pitchFamily="34" charset="0"/>
              </a:rPr>
              <a:t>J</a:t>
            </a:r>
            <a:r>
              <a:rPr lang="pl-PL" sz="2000" b="0" i="0" dirty="0">
                <a:effectLst/>
                <a:latin typeface="Segoe UI" panose="020B0502040204020203" pitchFamily="34" charset="0"/>
              </a:rPr>
              <a:t>aponii przygotowanie do picia zielonej herbaty trwa około 3 godziny.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2000" b="0" i="0" dirty="0">
                <a:effectLst/>
                <a:latin typeface="Segoe UI" panose="020B0502040204020203" pitchFamily="34" charset="0"/>
              </a:rPr>
              <a:t>We Francji na deser jedzą sery.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2000" b="0" i="0" dirty="0">
                <a:effectLst/>
                <a:latin typeface="Segoe UI" panose="020B0502040204020203" pitchFamily="34" charset="0"/>
              </a:rPr>
              <a:t>Wchodząc do świątyń hinduskich i meczetów, pamiętajcie o zdjęciu butów. Musicie mieć też świadomość, że do niektórych ortodoksyjnych świątyń nie zostaniecie wpuszczeni. Kobiety powinny pamiętać o założeniu w meczecie chusty na głowę i ramiona.</a:t>
            </a:r>
            <a:endParaRPr lang="pl-PL" sz="2000" dirty="0"/>
          </a:p>
        </p:txBody>
      </p:sp>
    </p:spTree>
    <p:extLst>
      <p:ext uri="{BB962C8B-B14F-4D97-AF65-F5344CB8AC3E}">
        <p14:creationId xmlns:p14="http://schemas.microsoft.com/office/powerpoint/2010/main" val="19104302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5DCC278-6BAC-4F84-94EC-DAAFF2E2E8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Poradnik dobrych manier, s. 153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F6F83725-AE62-4ACA-84D0-4C7B05F2C572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pl-PL" sz="2400" dirty="0"/>
              <a:t>Słuchając, wypisz w zeszycie w punktach, o czym jest tekst (jakbyś nadawała tytuły kolejnym fragmentom).</a:t>
            </a:r>
            <a:br>
              <a:rPr lang="pl-PL" sz="2400" dirty="0"/>
            </a:br>
            <a:br>
              <a:rPr lang="pl-PL" dirty="0"/>
            </a:br>
            <a:endParaRPr lang="pl-PL" dirty="0"/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735254CB-1136-46CF-9110-1617D8E20DA0}"/>
              </a:ext>
            </a:extLst>
          </p:cNvPr>
          <p:cNvSpPr txBox="1"/>
          <p:nvPr/>
        </p:nvSpPr>
        <p:spPr>
          <a:xfrm>
            <a:off x="5736566" y="526210"/>
            <a:ext cx="6176513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800" dirty="0"/>
              <a:t>Tematyka: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2800" dirty="0"/>
              <a:t>O tradycjach,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2800" dirty="0"/>
              <a:t>O zwyczajach,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2800" dirty="0"/>
              <a:t>O akceptacji tubylców,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2800" dirty="0"/>
              <a:t>Trzeba szanować inne kultury,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2800" dirty="0"/>
              <a:t>Opinie warto zachowywać dla siebie,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l-PL" sz="2800" dirty="0"/>
          </a:p>
        </p:txBody>
      </p:sp>
    </p:spTree>
    <p:extLst>
      <p:ext uri="{BB962C8B-B14F-4D97-AF65-F5344CB8AC3E}">
        <p14:creationId xmlns:p14="http://schemas.microsoft.com/office/powerpoint/2010/main" val="1635749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059E0767-F6C1-478C-9BB0-2C632A169A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5025" y="2216989"/>
            <a:ext cx="9931730" cy="3142663"/>
          </a:xfrm>
        </p:spPr>
        <p:txBody>
          <a:bodyPr>
            <a:normAutofit/>
          </a:bodyPr>
          <a:lstStyle/>
          <a:p>
            <a:r>
              <a:rPr lang="pl-PL" sz="4400" dirty="0"/>
              <a:t>„Za granicą jesteśmy swego rodzaju ambasadorem własnego kraju”</a:t>
            </a:r>
            <a:br>
              <a:rPr lang="pl-PL" sz="3200" dirty="0"/>
            </a:br>
            <a:r>
              <a:rPr lang="pl-PL" sz="3200" dirty="0"/>
              <a:t> </a:t>
            </a:r>
            <a:r>
              <a:rPr lang="pl-PL" sz="3200" dirty="0">
                <a:solidFill>
                  <a:schemeClr val="accent1">
                    <a:lumMod val="40000"/>
                    <a:lumOff val="60000"/>
                  </a:schemeClr>
                </a:solidFill>
                <a:latin typeface="Open Sans"/>
              </a:rPr>
              <a:t>- co to znaczy? </a:t>
            </a:r>
            <a:endParaRPr lang="pl-PL" sz="3200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32969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5DCC278-6BAC-4F84-94EC-DAAFF2E2E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3899" y="685800"/>
            <a:ext cx="4451949" cy="2157884"/>
          </a:xfrm>
        </p:spPr>
        <p:txBody>
          <a:bodyPr>
            <a:normAutofit fontScale="90000"/>
          </a:bodyPr>
          <a:lstStyle/>
          <a:p>
            <a:r>
              <a:rPr lang="pl-PL" dirty="0"/>
              <a:t>Ułóżmy d</a:t>
            </a:r>
            <a:r>
              <a:rPr lang="pl-PL" sz="4800" dirty="0"/>
              <a:t>ziesięć rad dla podróżujących po innych państwach.</a:t>
            </a:r>
            <a:endParaRPr lang="pl-PL" dirty="0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F6F83725-AE62-4ACA-84D0-4C7B05F2C57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23900" y="3174520"/>
            <a:ext cx="3855720" cy="2692879"/>
          </a:xfrm>
        </p:spPr>
        <p:txBody>
          <a:bodyPr/>
          <a:lstStyle/>
          <a:p>
            <a:r>
              <a:rPr lang="pl-PL" sz="2400" dirty="0"/>
              <a:t>Co mogłoby pomóc turystom w nawiązywaniu przyjaznych relacji z obcokrajowcami?</a:t>
            </a:r>
            <a:endParaRPr lang="pl-PL" dirty="0"/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735254CB-1136-46CF-9110-1617D8E20DA0}"/>
              </a:ext>
            </a:extLst>
          </p:cNvPr>
          <p:cNvSpPr txBox="1"/>
          <p:nvPr/>
        </p:nvSpPr>
        <p:spPr>
          <a:xfrm>
            <a:off x="5736566" y="526210"/>
            <a:ext cx="6176513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800" dirty="0"/>
              <a:t>Dekalog turysty: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2400" dirty="0"/>
              <a:t>Bądź otwarty na nowe doświadczenia,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2400" dirty="0"/>
              <a:t>Delikatnie obchodź się z krytyką innych kultur,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2400" dirty="0"/>
              <a:t>Podkreślaj pozytywy, to, co Ci się podoba,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2400" dirty="0"/>
              <a:t>Zapoznaj się z kulturą kraju, do którego jedziesz,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2400" dirty="0"/>
              <a:t>Naucz się podstawowych zwrotów,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2400" dirty="0"/>
              <a:t>Spróbuj regionalnego jedzenia,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2000" b="0" i="0" dirty="0">
                <a:effectLst/>
                <a:latin typeface="Segoe UI" panose="020B0502040204020203" pitchFamily="34" charset="0"/>
              </a:rPr>
              <a:t>nie porównuj obcego kraju do tego z którego pochodzisz,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2000" b="0" i="0" dirty="0">
                <a:effectLst/>
                <a:latin typeface="Segoe UI" panose="020B0502040204020203" pitchFamily="34" charset="0"/>
              </a:rPr>
              <a:t>odwiedź historyczne miejsca,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2000" dirty="0">
                <a:latin typeface="Segoe UI" panose="020B0502040204020203" pitchFamily="34" charset="0"/>
              </a:rPr>
              <a:t>Godnie reprezentuj swój kraj,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l-PL" sz="2000" dirty="0"/>
          </a:p>
        </p:txBody>
      </p:sp>
    </p:spTree>
    <p:extLst>
      <p:ext uri="{BB962C8B-B14F-4D97-AF65-F5344CB8AC3E}">
        <p14:creationId xmlns:p14="http://schemas.microsoft.com/office/powerpoint/2010/main" val="1939235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5DCC278-6BAC-4F84-94EC-DAAFF2E2E8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Jakie polskie zwyczaje mogą dziwić?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F6F83725-AE62-4ACA-84D0-4C7B05F2C572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pl-PL" sz="2400" dirty="0"/>
              <a:t>Pomyśl, co może dziwić obcokrajowców w naszym zachowaniu.</a:t>
            </a:r>
            <a:br>
              <a:rPr lang="pl-PL" sz="2400" dirty="0"/>
            </a:br>
            <a:r>
              <a:rPr lang="pl-PL" sz="2400" dirty="0"/>
              <a:t>Opisz w jednym zdaniu na czacie spotkania. </a:t>
            </a:r>
            <a:br>
              <a:rPr lang="pl-PL" dirty="0"/>
            </a:br>
            <a:endParaRPr lang="pl-PL" dirty="0"/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735254CB-1136-46CF-9110-1617D8E20DA0}"/>
              </a:ext>
            </a:extLst>
          </p:cNvPr>
          <p:cNvSpPr txBox="1"/>
          <p:nvPr/>
        </p:nvSpPr>
        <p:spPr>
          <a:xfrm>
            <a:off x="5736566" y="526210"/>
            <a:ext cx="617651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800" dirty="0"/>
              <a:t>Polskie zwyczaje, tradycje, kultura: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l-PL" sz="2800" dirty="0"/>
          </a:p>
        </p:txBody>
      </p:sp>
    </p:spTree>
    <p:extLst>
      <p:ext uri="{BB962C8B-B14F-4D97-AF65-F5344CB8AC3E}">
        <p14:creationId xmlns:p14="http://schemas.microsoft.com/office/powerpoint/2010/main" val="3363636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C232675-7EDE-46E3-8B67-FF4F6B8A95F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dirty="0"/>
              <a:t>Dziękuję za lekcję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78BB59A7-03A4-40C1-BF89-64071820A2F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l-PL" dirty="0"/>
              <a:t>Anna Koniecpolska</a:t>
            </a:r>
          </a:p>
        </p:txBody>
      </p:sp>
    </p:spTree>
    <p:extLst>
      <p:ext uri="{BB962C8B-B14F-4D97-AF65-F5344CB8AC3E}">
        <p14:creationId xmlns:p14="http://schemas.microsoft.com/office/powerpoint/2010/main" val="3730771731"/>
      </p:ext>
    </p:extLst>
  </p:cSld>
  <p:clrMapOvr>
    <a:masterClrMapping/>
  </p:clrMapOvr>
</p:sld>
</file>

<file path=ppt/theme/theme1.xml><?xml version="1.0" encoding="utf-8"?>
<a:theme xmlns:a="http://schemas.openxmlformats.org/drawingml/2006/main" name="Przycinanie">
  <a:themeElements>
    <a:clrScheme name="Crop">
      <a:dk1>
        <a:sysClr val="windowText" lastClr="000000"/>
      </a:dk1>
      <a:lt1>
        <a:sysClr val="window" lastClr="FFFFFF"/>
      </a:lt1>
      <a:dk2>
        <a:srgbClr val="4A2318"/>
      </a:dk2>
      <a:lt2>
        <a:srgbClr val="EDECEB"/>
      </a:lt2>
      <a:accent1>
        <a:srgbClr val="F3C82E"/>
      </a:accent1>
      <a:accent2>
        <a:srgbClr val="A26176"/>
      </a:accent2>
      <a:accent3>
        <a:srgbClr val="74A94E"/>
      </a:accent3>
      <a:accent4>
        <a:srgbClr val="188E8D"/>
      </a:accent4>
      <a:accent5>
        <a:srgbClr val="EE913A"/>
      </a:accent5>
      <a:accent6>
        <a:srgbClr val="DF5D4A"/>
      </a:accent6>
      <a:hlink>
        <a:srgbClr val="188E8D"/>
      </a:hlink>
      <a:folHlink>
        <a:srgbClr val="A26176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D7AA1D6E-F3E9-4763-A3BC-84DF2E02F60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TM10001105[[fn=Przycinanie]]</Template>
  <TotalTime>69</TotalTime>
  <Words>378</Words>
  <Application>Microsoft Office PowerPoint</Application>
  <PresentationFormat>Panoramiczny</PresentationFormat>
  <Paragraphs>40</Paragraphs>
  <Slides>8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8</vt:i4>
      </vt:variant>
    </vt:vector>
  </HeadingPairs>
  <TitlesOfParts>
    <vt:vector size="13" baseType="lpstr">
      <vt:lpstr>Arial</vt:lpstr>
      <vt:lpstr>Franklin Gothic Book</vt:lpstr>
      <vt:lpstr>Open Sans</vt:lpstr>
      <vt:lpstr>Segoe UI</vt:lpstr>
      <vt:lpstr>Przycinanie</vt:lpstr>
      <vt:lpstr>Savoir vivre</vt:lpstr>
      <vt:lpstr>Prezentacja programu PowerPoint</vt:lpstr>
      <vt:lpstr>Ciekawe zwyczaje z innych krajów</vt:lpstr>
      <vt:lpstr>Poradnik dobrych manier, s. 153</vt:lpstr>
      <vt:lpstr>Prezentacja programu PowerPoint</vt:lpstr>
      <vt:lpstr>Ułóżmy dziesięć rad dla podróżujących po innych państwach.</vt:lpstr>
      <vt:lpstr>Jakie polskie zwyczaje mogą dziwić?</vt:lpstr>
      <vt:lpstr>Dziękuję za lekcję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Savoir vivre</dc:title>
  <dc:creator>Anna Koniec</dc:creator>
  <cp:lastModifiedBy>Anna Koniec</cp:lastModifiedBy>
  <cp:revision>3</cp:revision>
  <dcterms:created xsi:type="dcterms:W3CDTF">2020-10-29T23:10:13Z</dcterms:created>
  <dcterms:modified xsi:type="dcterms:W3CDTF">2020-10-30T09:59:52Z</dcterms:modified>
</cp:coreProperties>
</file>