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9" autoAdjust="0"/>
    <p:restoredTop sz="94660"/>
  </p:normalViewPr>
  <p:slideViewPr>
    <p:cSldViewPr snapToGrid="0">
      <p:cViewPr varScale="1">
        <p:scale>
          <a:sx n="74" d="100"/>
          <a:sy n="74" d="100"/>
        </p:scale>
        <p:origin x="4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E46429-E086-44F3-B9AB-DDB65185EE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Savoir vivre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9EAE50D-B00B-4D54-968A-44A3956311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w spotkaniu z innymi kulturami</a:t>
            </a:r>
          </a:p>
        </p:txBody>
      </p:sp>
    </p:spTree>
    <p:extLst>
      <p:ext uri="{BB962C8B-B14F-4D97-AF65-F5344CB8AC3E}">
        <p14:creationId xmlns:p14="http://schemas.microsoft.com/office/powerpoint/2010/main" val="1577535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59E0767-F6C1-478C-9BB0-2C632A169A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5025" y="2216989"/>
            <a:ext cx="10017994" cy="3142663"/>
          </a:xfrm>
        </p:spPr>
        <p:txBody>
          <a:bodyPr>
            <a:normAutofit fontScale="92500"/>
          </a:bodyPr>
          <a:lstStyle/>
          <a:p>
            <a:pPr algn="l"/>
            <a:r>
              <a:rPr lang="pl-PL" sz="4400" dirty="0"/>
              <a:t>Savoir vivre </a:t>
            </a:r>
          </a:p>
          <a:p>
            <a:r>
              <a:rPr lang="pl-PL" sz="4300" dirty="0"/>
              <a:t>To z języka francuskiego: „wiedzieć, jak żyć”;</a:t>
            </a:r>
            <a:br>
              <a:rPr lang="pl-PL" sz="3200" dirty="0"/>
            </a:br>
            <a:r>
              <a:rPr lang="pl-PL" sz="3200" dirty="0"/>
              <a:t> </a:t>
            </a:r>
            <a:r>
              <a:rPr lang="pl-PL" sz="3200" b="0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Open Sans"/>
              </a:rPr>
              <a:t>zasady właściwego zachowania się w towarzystwie, </a:t>
            </a:r>
          </a:p>
          <a:p>
            <a:r>
              <a:rPr lang="pl-PL" sz="3200" b="0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Open Sans"/>
              </a:rPr>
              <a:t>a także znajomość tych zasad i umiejętność ich stosowania </a:t>
            </a:r>
            <a:br>
              <a:rPr lang="pl-PL" sz="3200" b="0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Open Sans"/>
              </a:rPr>
            </a:br>
            <a:r>
              <a:rPr lang="pl-PL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Open Sans"/>
              </a:rPr>
              <a:t>/</a:t>
            </a:r>
            <a:r>
              <a:rPr lang="pl-PL" sz="3200" b="0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Open Sans"/>
              </a:rPr>
              <a:t>źródło: SJP PWN/</a:t>
            </a:r>
            <a:endParaRPr lang="pl-PL" sz="32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370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DCC278-6BAC-4F84-94EC-DAAFF2E2E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Ciekawe zwyczaje z innych krajów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6F83725-AE62-4ACA-84D0-4C7B05F2C57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l-PL" sz="2400" dirty="0"/>
              <a:t>Przypomnij sobie zwyczaj </a:t>
            </a:r>
            <a:br>
              <a:rPr lang="pl-PL" sz="2400" dirty="0"/>
            </a:br>
            <a:r>
              <a:rPr lang="pl-PL" sz="2400" dirty="0"/>
              <a:t>z innego kraju, który wydał Ci się ciekawy. </a:t>
            </a:r>
            <a:br>
              <a:rPr lang="pl-PL" sz="2400" dirty="0"/>
            </a:br>
            <a:r>
              <a:rPr lang="pl-PL" sz="2400" dirty="0"/>
              <a:t>Opisz w jednym zdaniu na czacie spotkania. </a:t>
            </a:r>
            <a:br>
              <a:rPr lang="pl-PL" dirty="0"/>
            </a:br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35254CB-1136-46CF-9110-1617D8E20DA0}"/>
              </a:ext>
            </a:extLst>
          </p:cNvPr>
          <p:cNvSpPr txBox="1"/>
          <p:nvPr/>
        </p:nvSpPr>
        <p:spPr>
          <a:xfrm>
            <a:off x="5736566" y="526210"/>
            <a:ext cx="6176513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Zwyczaje, tradycje, kultura: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b="0" i="0" dirty="0">
                <a:effectLst/>
                <a:latin typeface="Segoe UI" panose="020B0502040204020203" pitchFamily="34" charset="0"/>
              </a:rPr>
              <a:t>We Francji każdy je obiad o 12:00.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dirty="0">
                <a:latin typeface="Segoe UI" panose="020B0502040204020203" pitchFamily="34" charset="0"/>
              </a:rPr>
              <a:t>W</a:t>
            </a:r>
            <a:r>
              <a:rPr lang="pl-PL" sz="2000" b="0" i="0" dirty="0">
                <a:effectLst/>
                <a:latin typeface="Segoe UI" panose="020B0502040204020203" pitchFamily="34" charset="0"/>
              </a:rPr>
              <a:t> Chinach zawsze nalewa się herbatę tylko gościom.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dirty="0">
                <a:latin typeface="Segoe UI" panose="020B0502040204020203" pitchFamily="34" charset="0"/>
              </a:rPr>
              <a:t>W krajach muzułmańskich ważne jest obrzezanie.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dirty="0">
                <a:latin typeface="Segoe UI" panose="020B0502040204020203" pitchFamily="34" charset="0"/>
              </a:rPr>
              <a:t>W</a:t>
            </a:r>
            <a:r>
              <a:rPr lang="pl-PL" sz="2000" b="0" i="0" dirty="0">
                <a:effectLst/>
                <a:latin typeface="Segoe UI" panose="020B0502040204020203" pitchFamily="34" charset="0"/>
              </a:rPr>
              <a:t> Chinach kiedy dziękujemy lub jesteśmy za coś wdzięczni ( pomimo, że może to być smutna wiadomość) należy się śmiać.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dirty="0">
                <a:latin typeface="Segoe UI" panose="020B0502040204020203" pitchFamily="34" charset="0"/>
              </a:rPr>
              <a:t>W</a:t>
            </a:r>
            <a:r>
              <a:rPr lang="pl-PL" sz="2000" b="0" i="0" dirty="0">
                <a:effectLst/>
                <a:latin typeface="Segoe UI" panose="020B0502040204020203" pitchFamily="34" charset="0"/>
              </a:rPr>
              <a:t> Japonii lub w Chinach na święta jedzą kurczaczki z </a:t>
            </a:r>
            <a:r>
              <a:rPr lang="pl-PL" sz="2000" b="0" i="0" dirty="0" err="1">
                <a:effectLst/>
                <a:latin typeface="Segoe UI" panose="020B0502040204020203" pitchFamily="34" charset="0"/>
              </a:rPr>
              <a:t>kfc</a:t>
            </a:r>
            <a:r>
              <a:rPr lang="pl-PL" sz="2000" b="0" i="0" dirty="0">
                <a:effectLst/>
                <a:latin typeface="Segoe UI" panose="020B0502040204020203" pitchFamily="34" charset="0"/>
              </a:rPr>
              <a:t>, źródła: moja głowa – naprawdę!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dirty="0">
                <a:latin typeface="Segoe UI" panose="020B0502040204020203" pitchFamily="34" charset="0"/>
              </a:rPr>
              <a:t>W</a:t>
            </a:r>
            <a:r>
              <a:rPr lang="pl-PL" sz="2000" b="0" i="0" dirty="0">
                <a:effectLst/>
                <a:latin typeface="Segoe UI" panose="020B0502040204020203" pitchFamily="34" charset="0"/>
              </a:rPr>
              <a:t> Szwecji bekanie po jedzeniu uznaje się za podzi</a:t>
            </a:r>
            <a:r>
              <a:rPr lang="pl-PL" sz="2000" dirty="0">
                <a:latin typeface="Segoe UI" panose="020B0502040204020203" pitchFamily="34" charset="0"/>
              </a:rPr>
              <a:t>ę</a:t>
            </a:r>
            <a:r>
              <a:rPr lang="pl-PL" sz="2000" b="0" i="0" dirty="0">
                <a:effectLst/>
                <a:latin typeface="Segoe UI" panose="020B0502040204020203" pitchFamily="34" charset="0"/>
              </a:rPr>
              <a:t>kowanie.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b="0" i="0" dirty="0">
                <a:effectLst/>
                <a:latin typeface="Segoe UI" panose="020B0502040204020203" pitchFamily="34" charset="0"/>
              </a:rPr>
              <a:t>W Chinach nie powinno jeść się wszystkiego z talerza w restauracji, ponieważ jest to obraźliwe i mogą pomyśleć że dali ci za mało i się nie najadłeś.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b="0" i="0" dirty="0">
                <a:effectLst/>
                <a:latin typeface="Segoe UI" panose="020B0502040204020203" pitchFamily="34" charset="0"/>
              </a:rPr>
              <a:t>Hindusi uważają , że jeśli zjesz krowę musisz z nimi mieszkać przez trzy miesiące.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1910430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DCC278-6BAC-4F84-94EC-DAAFF2E2E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Poradnik dobrych manier, s. 153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6F83725-AE62-4ACA-84D0-4C7B05F2C57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l-PL" sz="2400" dirty="0"/>
              <a:t>Słuchając, wypisz w zeszycie w punktach, o czym jest tekst (jakbyś nadawała tytuły kolejnym fragmentom).</a:t>
            </a:r>
            <a:br>
              <a:rPr lang="pl-PL" sz="2400" dirty="0"/>
            </a:br>
            <a:br>
              <a:rPr lang="pl-PL" dirty="0"/>
            </a:br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35254CB-1136-46CF-9110-1617D8E20DA0}"/>
              </a:ext>
            </a:extLst>
          </p:cNvPr>
          <p:cNvSpPr txBox="1"/>
          <p:nvPr/>
        </p:nvSpPr>
        <p:spPr>
          <a:xfrm>
            <a:off x="5736566" y="526210"/>
            <a:ext cx="617651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Tematyka: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/>
              <a:t>Nie wypada krytykować kultury,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/>
              <a:t>Zachować opinię dla siebie,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/>
              <a:t>Dostosowywanie się do zwyczajów,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/>
              <a:t>Zagraniczna kuchnia,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/>
              <a:t>Ja rozmawiać z mieszkańcami innych krajów,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/>
              <a:t>Sprawdzaj zwyczaje innych krajów, stosuj się do nich.</a:t>
            </a:r>
          </a:p>
        </p:txBody>
      </p:sp>
    </p:spTree>
    <p:extLst>
      <p:ext uri="{BB962C8B-B14F-4D97-AF65-F5344CB8AC3E}">
        <p14:creationId xmlns:p14="http://schemas.microsoft.com/office/powerpoint/2010/main" val="163574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59E0767-F6C1-478C-9BB0-2C632A169A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5025" y="2216989"/>
            <a:ext cx="9931730" cy="3142663"/>
          </a:xfrm>
        </p:spPr>
        <p:txBody>
          <a:bodyPr>
            <a:normAutofit/>
          </a:bodyPr>
          <a:lstStyle/>
          <a:p>
            <a:r>
              <a:rPr lang="pl-PL" sz="4400" dirty="0"/>
              <a:t>„Za granicą jesteśmy swego rodzaju ambasadorem własnego kraju”</a:t>
            </a:r>
            <a:br>
              <a:rPr lang="pl-PL" sz="3200" dirty="0"/>
            </a:br>
            <a:r>
              <a:rPr lang="pl-PL" sz="3200" dirty="0"/>
              <a:t> </a:t>
            </a:r>
            <a:r>
              <a:rPr lang="pl-PL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Open Sans"/>
              </a:rPr>
              <a:t>- co to znaczy? </a:t>
            </a:r>
            <a:endParaRPr lang="pl-PL" sz="32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296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DCC278-6BAC-4F84-94EC-DAAFF2E2E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899" y="685800"/>
            <a:ext cx="4451949" cy="2157884"/>
          </a:xfrm>
        </p:spPr>
        <p:txBody>
          <a:bodyPr>
            <a:normAutofit fontScale="90000"/>
          </a:bodyPr>
          <a:lstStyle/>
          <a:p>
            <a:r>
              <a:rPr lang="pl-PL" dirty="0"/>
              <a:t>Ułóżmy d</a:t>
            </a:r>
            <a:r>
              <a:rPr lang="pl-PL" sz="4800" dirty="0"/>
              <a:t>ziesięć rad dla podróżujących po innych państwach.</a:t>
            </a:r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6F83725-AE62-4ACA-84D0-4C7B05F2C5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900" y="3174520"/>
            <a:ext cx="3855720" cy="2692879"/>
          </a:xfrm>
        </p:spPr>
        <p:txBody>
          <a:bodyPr/>
          <a:lstStyle/>
          <a:p>
            <a:r>
              <a:rPr lang="pl-PL" sz="2400" dirty="0"/>
              <a:t>Co mogłoby pomóc turystom w nawiązywaniu przyjaznych relacji z obcokrajowcami?</a:t>
            </a:r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35254CB-1136-46CF-9110-1617D8E20DA0}"/>
              </a:ext>
            </a:extLst>
          </p:cNvPr>
          <p:cNvSpPr txBox="1"/>
          <p:nvPr/>
        </p:nvSpPr>
        <p:spPr>
          <a:xfrm>
            <a:off x="5736566" y="526210"/>
            <a:ext cx="617651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Dekalog turysty: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/>
              <a:t>Nie krytykuj innych kultur,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/>
              <a:t>Stosuj do zasad kraju, w którym przebywasz,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/>
              <a:t>Szanuj inne kultury,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/>
              <a:t>Prezentuj swoją kulturę – opowiadaj o niej zainteresowanym,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/>
              <a:t>Przed wyjazdem dowiedz się o zwyczajach,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193923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DCC278-6BAC-4F84-94EC-DAAFF2E2E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Jakie polskie zwyczaje mogą dziwić?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6F83725-AE62-4ACA-84D0-4C7B05F2C57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l-PL" sz="2400" dirty="0"/>
              <a:t>Pomyśl, co może dziwić obcokrajowców w naszym zachowaniu.</a:t>
            </a:r>
            <a:br>
              <a:rPr lang="pl-PL" sz="2400" dirty="0"/>
            </a:br>
            <a:r>
              <a:rPr lang="pl-PL" sz="2400" dirty="0"/>
              <a:t>Opisz w jednym zdaniu na czacie spotkania. </a:t>
            </a:r>
            <a:br>
              <a:rPr lang="pl-PL" dirty="0"/>
            </a:br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35254CB-1136-46CF-9110-1617D8E20DA0}"/>
              </a:ext>
            </a:extLst>
          </p:cNvPr>
          <p:cNvSpPr txBox="1"/>
          <p:nvPr/>
        </p:nvSpPr>
        <p:spPr>
          <a:xfrm>
            <a:off x="5736566" y="526210"/>
            <a:ext cx="61765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Polskie zwyczaje, tradycje, kultura: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336363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C232675-7EDE-46E3-8B67-FF4F6B8A95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Dziękuję za lekcję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8BB59A7-03A4-40C1-BF89-64071820A2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Anna Koniecpolska</a:t>
            </a:r>
          </a:p>
        </p:txBody>
      </p:sp>
    </p:spTree>
    <p:extLst>
      <p:ext uri="{BB962C8B-B14F-4D97-AF65-F5344CB8AC3E}">
        <p14:creationId xmlns:p14="http://schemas.microsoft.com/office/powerpoint/2010/main" val="3730771731"/>
      </p:ext>
    </p:extLst>
  </p:cSld>
  <p:clrMapOvr>
    <a:masterClrMapping/>
  </p:clrMapOvr>
</p:sld>
</file>

<file path=ppt/theme/theme1.xml><?xml version="1.0" encoding="utf-8"?>
<a:theme xmlns:a="http://schemas.openxmlformats.org/drawingml/2006/main" name="Przycinanie">
  <a:themeElements>
    <a:clrScheme name="Crop">
      <a:dk1>
        <a:sysClr val="windowText" lastClr="000000"/>
      </a:dk1>
      <a:lt1>
        <a:sysClr val="window" lastClr="FFFFFF"/>
      </a:lt1>
      <a:dk2>
        <a:srgbClr val="4A2318"/>
      </a:dk2>
      <a:lt2>
        <a:srgbClr val="EDECEB"/>
      </a:lt2>
      <a:accent1>
        <a:srgbClr val="F3C82E"/>
      </a:accent1>
      <a:accent2>
        <a:srgbClr val="A26176"/>
      </a:accent2>
      <a:accent3>
        <a:srgbClr val="74A94E"/>
      </a:accent3>
      <a:accent4>
        <a:srgbClr val="188E8D"/>
      </a:accent4>
      <a:accent5>
        <a:srgbClr val="EE913A"/>
      </a:accent5>
      <a:accent6>
        <a:srgbClr val="DF5D4A"/>
      </a:accent6>
      <a:hlink>
        <a:srgbClr val="188E8D"/>
      </a:hlink>
      <a:folHlink>
        <a:srgbClr val="A26176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TM10001105[[fn=Przycinanie]]</Template>
  <TotalTime>0</TotalTime>
  <Words>377</Words>
  <Application>Microsoft Office PowerPoint</Application>
  <PresentationFormat>Panoramiczny</PresentationFormat>
  <Paragraphs>41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3" baseType="lpstr">
      <vt:lpstr>Arial</vt:lpstr>
      <vt:lpstr>Franklin Gothic Book</vt:lpstr>
      <vt:lpstr>Open Sans</vt:lpstr>
      <vt:lpstr>Segoe UI</vt:lpstr>
      <vt:lpstr>Przycinanie</vt:lpstr>
      <vt:lpstr>Savoir vivre</vt:lpstr>
      <vt:lpstr>Prezentacja programu PowerPoint</vt:lpstr>
      <vt:lpstr>Ciekawe zwyczaje z innych krajów</vt:lpstr>
      <vt:lpstr>Poradnik dobrych manier, s. 153</vt:lpstr>
      <vt:lpstr>Prezentacja programu PowerPoint</vt:lpstr>
      <vt:lpstr>Ułóżmy dziesięć rad dla podróżujących po innych państwach.</vt:lpstr>
      <vt:lpstr>Jakie polskie zwyczaje mogą dziwić?</vt:lpstr>
      <vt:lpstr>Dziękuję za lekcję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Savoir vivre</dc:title>
  <dc:creator>Anna Koniec</dc:creator>
  <cp:lastModifiedBy>Anna Koniec</cp:lastModifiedBy>
  <cp:revision>1</cp:revision>
  <dcterms:created xsi:type="dcterms:W3CDTF">2020-10-30T11:03:25Z</dcterms:created>
  <dcterms:modified xsi:type="dcterms:W3CDTF">2020-10-30T11:03:48Z</dcterms:modified>
</cp:coreProperties>
</file>