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7" r:id="rId7"/>
    <p:sldId id="268" r:id="rId8"/>
    <p:sldId id="269" r:id="rId9"/>
    <p:sldId id="270" r:id="rId10"/>
    <p:sldId id="271" r:id="rId11"/>
    <p:sldId id="261" r:id="rId12"/>
    <p:sldId id="264" r:id="rId13"/>
    <p:sldId id="262" r:id="rId14"/>
    <p:sldId id="263" r:id="rId15"/>
    <p:sldId id="275" r:id="rId16"/>
    <p:sldId id="272" r:id="rId17"/>
    <p:sldId id="273" r:id="rId18"/>
    <p:sldId id="260" r:id="rId19"/>
    <p:sldId id="265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39.8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3522 1494,'0'0,"1"0,-1-1,1 1,-1 0,0 0,0-1,1 1,-1 0,0-1,1 1,-1 0,0-1,0 1,0 0,1-1,-1 1,0-1,0 1,0 0,0-1,0 1,0-1,0 1,0-1,0 1,0 0,0-1,0 1,0-1,0 1,0 0,0-1,0 1,0-1,-1 0,-15-3,-23 6,-161 46,132-31,17-1,-58 25,85-31,-27 11,-63 24,30-13,1 3,-79 47,46-22,108-56,-62 31,-106 69,62-34,0-1,14 1,-193 145,150-86,59-50,-154 169,131-110,69-86,-90 127,91-126,-53 101,-15 25,90-155,-18 37,2-2,-49 107,64-131,-141 389,104-238,-11 96,58-248,-5 11,6-29,2-1,-3 19,-7 48,7-52,-3 40,-4 30,7-67,-2 46,8-56,-1 24,-1-1,-10 50,10-81,0 0,2 0,0 1,0-1,2 0,5 27,-3-17,-3-9,-1-1,0 0,-1 0,0 1,-7 24,-2 29,6-2,8 104,8-90,-6-54,3 50,-9-57,1 7,0 0,7 31,2-3,0-1,22 65,-13-57,-11-34,1 0,24 50,18 24,-32-61,1-1,3 0,37 49,-13-24,9 12,33 32,83 90,-6-59,-137-119,0-2,1 0,1-3,1 0,40 13,139 49,-45-9,-13-5,-142-60,18 7,38 9,-27-9,-25-7,0 0,22 2,50 7,-53-7,54 3,-53-8,-10-2,1 2,48 8,-35-1,1-3,48 1,83-7,-60-1,249 3,-331-3,-1-1,31-6,-28 3,45-2,-42 7,13 0,83-12,-97 8,35 0,-38 4,51-9,-46 4,1 1,50 2,-8-1,10-8,7 0,66-6,-89 9,80-19,-24 3,89-18,-59 10,10-2,68-12,194-52,-238 47,202-63,-285 82,20-8,-41 10,36-16,-26 11,15-8,90-33,-89 36,-1-4,55-20,75-30,-67 21,-19 6,-109 48,72-43,24-11,89-47,-178 90,128-64,37-19,64-37,-47 19,1 0,-159 88,-24 14,92-66,56-45,-46 34,12-5,28-25,50-47,-193 141,183-150,20-53,-132 123,102-110,-90 90,121-152,-217 245,49-65,-65 82,35-37,6-7,-3-5,112-155,57-158,-165 231,-49 116,15-61,-24 72,23-55,-12 37,-2 0,19-100,-30 107,-3 0,-2 0,-4-58,0 12,1 58,-1 0,-11-50,2 14,-5-25,3 27,8 41,-13-46,16 68,-58-162,39 116,-34-78,23 71,-3 1,-3 2,-2 1,-2 3,-77-77,96 110,1 2,-37-23,39 28,-27-18,-2 3,-82-36,74 40,-177-66,-163-14,105 52,34 15,163 26,-88-5,127 16,-156-8,168 6,-86 7,31 1,-59-7,53 0,-120 14,-94 20,55-6,-726 114,880-119,-134 29,118-21,-230 59,-125 44,312-78,19-4,-244 88,96-29,-51 23,83-30,216-85,1 2,0 3,-69 43,-228 137,85-46,226-134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6.45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260 557,'-4'0,"0"-1,0 0,0 0,0 0,0 0,0 0,0-1,1 0,-1 0,0 0,1 0,0 0,-1-1,1 0,0 1,0-1,1 0,-1-1,1 1,-4-5,-5-10,1 0,-14-35,15 32,4 8,0 0,0 0,1 0,1 0,0-1,1 1,1-1,0-18,1 27,0 1,0-1,1 1,0 0,0 0,0-1,0 1,0 0,1 0,0 0,0 0,0 0,0 1,1-1,-1 1,1-1,0 1,0 0,0 0,1 0,-1 1,1-1,-1 1,1-1,0 1,0 1,0-1,0 0,0 1,5-1,48-8,-39 7,0 0,-1-1,30-10,0-8,-2-2,73-50,-117 74,-1-1,1 0,0 1,0-1,0 1,-1-1,1 1,0 0,0-1,0 1,0 0,0-1,0 1,0 0,0 0,1 0,-2 0,0 0,0 1,1-1,-1 0,0 1,0-1,0 0,0 1,0-1,0 0,1 1,-1-1,0 0,0 1,0-1,0 1,0-1,0 0,-1 1,1-1,0 0,0 1,0-1,0 0,0 1,0-1,-1 1,-18 37,13-29,-229 550,186-446,-2 3,30-63,-2-1,-2 0,-3-2,-39 54,31-51,31-49,6-9,7-11,-4 10,1 0,1 0,-1 1,1-1,0 1,0 0,1 1,-1-1,1 1,0 1,0-1,0 1,0 1,1-1,0 1,-1 0,1 1,0 0,0 0,-1 0,1 1,14 2,37 10,77 26,-90-24,-9-3,0 1,0-1,1-2,0-2,67 5,-90-12,0-1,0-1,0 0,0 0,0-2,0 0,-1 0,1-2,16-8,-21 9,-1-1,0 1,0-2,-1 1,0-1,0-1,0 1,-1-1,0-1,-1 1,1-1,-2 0,10-19,-5 4,-1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7.53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336 896,'0'-3,"0"0,0 0,-1-1,1 1,-1 0,1 0,-1 0,0 0,0 0,-1 0,1 0,-1 1,1-1,-1 0,0 1,0-1,0 1,0 0,0-1,-1 1,1 0,-1 0,1 1,-1-1,0 1,0-1,0 1,0 0,0 0,0 0,0 0,0 0,-4 1,1-1,0 0,0 1,0 0,0 0,1 1,-1 0,0 0,0 0,1 1,-1 0,1 0,-1 0,1 0,0 1,0 0,0 0,-7 6,2 2,1 1,0 0,0 0,1 1,1 0,0 0,1 1,0 0,1 0,1 0,0 0,1 1,-2 19,5-28,-1 0,2 0,-1 0,1 0,-1 0,2 0,-1 0,1-1,0 1,0 0,0-1,1 1,0-1,0 0,4 6,-5-9,0 0,0 0,0 0,0 0,0 0,1-1,-1 1,0-1,1 1,-1-1,1 0,0 0,-1 0,1 0,0 0,-1-1,1 1,0-1,0 0,0 0,-1 0,1 0,0 0,0-1,0 1,-1-1,1 0,0 0,-1 0,1 0,-1 0,1-1,4-2,-3 0,1 1,-1-1,0 0,0 0,0-1,0 1,-1-1,0 0,0 0,0 0,4-10,1-7,9-36,-11 39,-1-7,0 0,-1 0,-2 0,-1-1,-1 1,-5-41,-36-159,32 181,-50-191,45 192,-2 0,-2 0,-29-48,44 86,-1 0,0 1,0 0,-9-9,12 13,0 0,0 0,0 0,1 0,-1 0,0 1,0-1,-1 0,1 1,0-1,0 1,0-1,0 1,0 0,-1-1,1 1,0 0,0 0,-1 0,1 0,0 0,0 0,-1 0,1 0,0 0,0 1,0-1,-1 0,1 1,0-1,0 1,0-1,-1 2,1-1,0 0,0 0,1 0,-1 0,0 0,1 1,-1-1,1 0,-1 0,1 1,0-1,-1 0,1 0,0 1,0-1,0 0,0 1,0 1,5 28,-3-18,7 34,2 0,2 0,23 56,70 130,-95-209,115 197,-50-94,-24-42,-42-66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8.47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52 231,'0'1,"0"1,0-1,0 0,0 0,0 1,1-1,-1 0,0 0,1 1,-1-1,1 0,-1 0,1 0,-1 0,1 0,0 1,0-1,0-1,-1 1,1 0,0 0,0 0,0 0,0-1,0 1,1 0,-1-1,0 1,0-1,0 1,1-1,-1 0,0 1,0-1,1 0,-1 0,0 0,0 0,1 0,1 0,0-1,0 1,1-1,-1 1,0-1,0 0,0 0,0 0,0-1,0 1,0-1,0 0,0 1,-1-1,5-5,-1 0,0-1,-1-1,0 1,-1-1,0 0,0 0,-1 0,0 0,-1 0,3-16,-5 19,1 1,0 0,-1-1,0 1,0-1,-1 1,1 0,-1-1,-1 1,1 0,-1 0,1 0,-1 0,-1 0,1 0,-1 0,0 1,0-1,0 1,-5-5,6 7,0 0,0 1,0-1,-1 1,1-1,0 1,0 0,-1 0,1 0,-1 0,1 0,-1 1,1-1,-1 1,1-1,-1 1,0 0,-4 1,4-1,-1 1,1 0,0 0,0 1,0-1,0 1,0 0,0 0,0 0,0 0,1 0,-5 4,1 2,0 0,0-1,0 2,1-1,1 1,-1 0,1 0,1 0,-3 10,4-5,0-1,1 1,0 0,2 0,-1-1,2 1,0 0,0-1,1 0,1 1,0-1,1-1,1 1,0-1,0 1,1-2,1 1,0-1,0 0,1-1,15 15,-18-21,1 0,-1 0,1 0,0-1,0 0,0 0,1-1,-1 0,0 0,1 0,-1-1,1-1,12 1,-13-1,-1-1,1 1,-1-1,0-1,1 1,-1-1,0 0,0-1,0 1,0-1,-1 0,1-1,-1 1,0-1,0 0,6-6,1-5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9.95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112 288,'0'0,"0"-1,0 0,-1 0,1 0,0 0,-1 0,1 0,-1 0,1 0,-1 0,1 1,-1-1,1 0,-1 0,0 1,0-1,1 0,-1 1,0-1,0 1,0-1,1 1,-1-1,0 1,0 0,0-1,0 1,0 0,0 0,0 0,0-1,0 1,0 0,0 0,0 1,-2-1,0 0,0 0,-1 0,1 1,0 0,0-1,-1 1,1 0,0 0,-5 3,4 0,0 0,0 0,0 0,1 0,0 1,0-1,0 1,0 0,1 0,0 0,0 0,0 0,1 0,-1 1,1-1,0 11,-1-2,2 0,0 0,0 0,1 1,5 19,-4-26,0 0,1 0,0 0,1-1,-1 1,2-1,-1 0,1 0,0 0,10 10,-13-15,0 0,0 0,0 0,0 0,1-1,-1 1,1-1,-1 0,1 1,-1-1,1 0,0 0,-1-1,1 1,0-1,0 1,0-1,-1 0,1 0,0 0,0 0,0 0,0-1,-1 0,1 1,0-1,-1 0,1 0,0 0,-1-1,1 1,-1-1,0 1,4-4,0 0,0-1,-1 0,0 0,0 0,-1 0,1-1,-2 0,1 0,-1 0,0 0,0 0,2-9,1-12,6-57,-9 60,-3 14,0 0,0-1,-3-16,0-5,4 32,4 8,5 16,-7-16,3 6,1 1,0-2,1 1,0-1,1 0,0 0,1-1,0-1,1 0,0 0,1-1,0 0,0-1,1 0,18 7,-28-13,0-1,0 0,0 0,0 0,1 0,-1-1,0 1,1-1,-1 0,1 0,-1 0,0 0,1 0,-1-1,0 0,1 0,5-2,-5 1,0 0,0-1,-1 1,1-1,-1 0,1 0,-1-1,0 1,0-1,0 1,4-8,-2 0,1-1,-1 1,-1-1,0 0,-1-1,0 1,-1 0,2-22,-8-207,0 214,4 26,0 0,0 0,0 0,0 0,0 0,-1 0,1 0,0 0,-1 0,1 0,0 1,-1-1,0 0,1 0,-1 0,1 0,-1 1,0-1,1 0,-1 1,0-1,-1-1,1 2,1 1,0-1,-1 0,1 0,0 1,-1-1,1 0,0 0,0 1,0-1,-1 0,1 0,0 1,0-1,0 0,-1 1,1-1,0 0,0 1,0-1,0 1,0-1,0 0,0 1,0-1,0 0,0 1,0-1,0 0,0 1,0-1,0 0,1 1,2 17,-2-15,22 80,43 100,72 105,-21-49,65 120,-110-224,77 198,-65-134,-73-174,-1 1,-1 0,-1 1,-1 0,-2 0,0 1,-2-1,-2 1,-1 34,0-56,-1 0,0 1,0-1,-1 0,1 0,-2 0,1 0,0 0,-1-1,0 1,-1-1,-7 10,8-11,0-1,-1 0,0 0,1 0,-1 0,0-1,0 0,-1 0,1 0,0 0,-1 0,1-1,-1 0,0 0,1 0,-1-1,-8 1,-2-2,1-1,0 0,-1 0,1-2,0 0,0 0,1-2,0 1,-13-9,1 0,1-1,1-1,-36-32,38 30,2-1,0-2,1 1,1-2,1 0,1-1,1-1,1 0,2-1,0 0,1-1,2 0,-9-42,8 20,3 0,1-1,3 0,5-81,19-32,53-207,-65 331,4-44,-11 45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1.74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241 780,'-31'-34,"26"28,0 0,0 0,0 1,-1 0,0 0,0 0,0 0,-1 1,1 0,-13-5,16 8,-1-1,1 1,-1 0,1 1,-1-1,1 1,-1-1,1 1,-1 0,1 0,-1 0,0 1,1 0,-1-1,1 1,0 0,-1 0,1 1,0-1,0 1,-1 0,1 0,1 0,-1 0,0 0,0 1,-3 3,2 0,0 0,0 0,0 1,0-1,1 1,0 0,1 0,0 0,0 0,0 1,1-1,-1 11,1-5,2 0,-1 0,1 0,1 0,0 0,1-1,9 25,-11-32,1-1,0 1,0 0,1-1,-1 1,1-1,0 0,1 0,-1 0,1 0,-1 0,1-1,0 0,0 1,1-2,-1 1,1 0,-1-1,1 0,0 0,0 0,8 1,-9-2,-1-1,1 0,0 0,-1 0,1 0,-1-1,1 1,0-1,-1 0,1 0,-1 0,0-1,1 1,-1-1,4-2,-2 0,-1 0,1 0,-1 0,0-1,0 1,0-1,-1 0,5-7,1-6,-1-1,-1 1,-1-1,6-28,-7 23,-1-1,-2 0,-1 1,0-1,-2 0,-7-41,-41-145,36 161,-8-23,-2 0,-48-98,68 165,0 1,0-1,-1 1,-5-7,8 11,1 0,-1 1,1-1,-1 1,0-1,1 1,-1-1,0 1,1 0,-1-1,0 1,0 0,1-1,-1 1,0 0,0 0,1 0,-3-1,3 2,-1-1,0 0,0 1,1-1,-1 1,0-1,1 1,-1-1,1 1,-1-1,0 1,1 0,-1-1,1 1,0 0,-1 0,1-1,0 1,-1 0,1 0,0-1,0 1,-1 1,-1 6,1 1,0-1,0 0,0 1,1-1,0 1,1-1,0 1,0-1,4 11,5 15,15 37,-13-43,-2 0,3 9,2-1,26 49,16 16,-33-55,2 0,53 68,-44-69,-15-19,26 27,-39-46,0 0,0-1,0 0,1-1,0 0,0 0,0-1,15 6,-20-9,0 0,-1 0,1-1,0 1,0-1,0 0,0 0,0 0,0 0,0 0,0-1,0 1,0-1,-1 0,1 0,5-2,-4 0,0 1,1-1,-1-1,0 1,0 0,-1-1,1 0,5-8,0-2,0-1,-1 0,-1-1,9-28,-6 15,-1 1,-2-1,0-1,-3 1,3-38,-7 49,1 9,0-1,-1 1,-1-1,0 1,0 0,0-1,-1 1,-1 0,-3-9,6 17,0 0,0 1,-1-1,1 1,0-1,0 0,-1 1,1-1,0 1,-1-1,1 1,-1-1,1 1,0-1,-1 1,1 0,-1-1,1 1,-1 0,0-1,1 1,-1 0,1-1,-1 1,0 0,1 0,-1 0,1 0,-1 0,0 0,1 0,-1 0,0 0,1 0,-1 0,1 0,-1 0,0 0,0 1,0 0,0-1,0 1,0 0,1 0,-1 0,0 0,0 0,1 0,-1 1,1-1,-1 0,1 0,-1 0,1 0,0 1,0-1,-1 0,1 0,0 3,1 15,0 1,1-1,1 1,1-1,0 0,2 0,0-1,1 0,1 0,0 0,2-1,0 0,1-1,0 0,25 26,-33-40,0 1,0 0,0-1,0 1,0-1,1 0,-1 0,1 0,-1 0,1-1,0 0,0 1,0-1,0-1,-1 1,1 0,0-1,0 0,0 0,0 0,0-1,0 1,0-1,0 0,0 0,0 0,0-1,-1 1,1-1,-1 0,1 0,5-4,-3 1,1 0,-1 0,0 0,-1-1,1 0,-1 0,0-1,-1 1,1-1,-1 0,-1 0,1 0,-1-1,0 1,2-14,-1-11,-2 0,-1 0,-6-54,3 68,-1 1,-1-1,0 1,-2 0,-10-25,11 32,0 0,0 0,-1 1,-1-1,0 1,0 1,0-1,-1 1,-17-13,22 20,0-1,1 0,-1 1,0 0,-1-1,1 1,0 1,0-1,0 0,0 1,-1-1,1 1,0 0,-1 0,1 0,0 1,0-1,-1 1,1 0,0 0,0 0,0 0,0 0,0 1,0-1,0 1,-4 4,4-4,0 0,1 1,-1-1,1 1,0-1,0 1,0 0,0 0,0 0,1 0,-1 0,1 0,0 1,0-1,0 0,0 1,0-1,1 1,0-1,0 1,0-1,0 1,0-1,1 0,-1 1,3 5,-2-7,0 0,0 1,0-1,1 0,-1 0,1 0,0 0,-1 0,1 0,0-1,0 1,0 0,0-1,0 0,1 1,-1-1,0 0,1 0,-1 0,1-1,-1 1,1 0,-1-1,1 0,4 1,-1-1,1 0,-1-1,0 1,0-1,1 0,-1 0,0-1,0 0,9-4,22-16,0-1,37-31,15-10,-63 47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2.72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56 264,'-3'1,"1"-1,0 0,0 0,0 1,0-1,0 1,0 0,0 0,0-1,0 1,0 0,0 1,0-1,1 0,-1 1,0-1,1 1,-1-1,1 1,0-1,-1 1,1 0,0 0,0 0,0 0,0 0,1 0,-1 0,0 0,0 3,-1 8,0 0,1-1,0 1,1 13,0-15,1 6,1 1,0 0,2-1,0 1,1-1,0 0,2-1,0 1,0-1,14 19,-19-31,1 0,0-1,0 1,0-1,1 1,-1-1,1 0,0 0,0-1,8 5,-10-6,0-1,0 1,0 0,1-1,-1 1,0-1,0 0,1 0,-1 0,0 0,0 0,0-1,1 1,-1 0,0-1,0 0,0 1,0-1,0 0,0 0,0 0,0-1,0 1,2-3,1 0,-1 0,1-1,-1 0,0 1,-1-2,1 1,-1 0,0-1,0 1,-1-1,0 0,0 0,0 0,0 0,0-7,0-9,-1 1,-1-1,-3-23,1 24,1 0,3-39,-1 60,-1 0,0 1,0-1,0 0,0 1,0-1,0 0,1 0,-1 1,0-1,0 0,0 0,1 0,-1 1,0-1,0 0,1 0,-1 0,0 1,1-1,-1 0,0 0,0 0,1 0,-1 0,0 0,1 0,-1 0,0 0,1 0,-1 0,0 0,1 0,-1 0,0 0,0 0,1 0,-1 0,0 0,1-1,-1 1,0 0,0 0,1 0,-1 0,0-1,0 1,1 0,-1 0,0 0,0-1,0 1,1 0,-1-1,0 1,0 0,0 0,0-1,0 1,0 0,0-1,0 1,0 0,1 0,-1-1,0 1,0 0,-1-1,20 29,-13-20,1 3,1-1,0 0,1-1,0 0,17 14,-22-21,-1 1,0-1,1 0,0 0,-1-1,1 1,0-1,0 0,0 0,0 0,0-1,0 1,0-1,0 0,0 0,0 0,0-1,0 0,0 1,0-1,0-1,5-1,-6 1,0 0,0 0,0 0,0 0,-1-1,1 1,-1-1,1 0,-1 0,0 0,0 0,0 0,0 0,-1-1,1 1,-1-1,0 1,0-1,0 1,-1-1,1 1,-1-1,0 0,0-4,0-4,0-1,-1 1,-1 0,0-1,-7-22,6 25,-1-1,0 2,0-1,-2 0,1 1,-1 0,0 0,-1 1,0-1,0 1,-1 1,0 0,0 0,0 0,-1 1,0 0,-14-6,22 12,1 0,-1 0,1 0,-1 0,1 0,-1 0,1 0,-1 0,1-1,0 1,-1 0,1 0,-1-1,1 1,-1 0,1-1,0 1,-1 0,1-1,0 1,-1 0,1-1,0 1,-1-1,1 1,0-1,0 1,0-1,-1 0,14-6,-7 4,33-17,55-36,-71 40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5.23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216 573,'0'-1,"0"0,-1 0,1 0,0-1,-1 1,1 0,-1 0,0 0,1 0,-1 0,0 0,0 0,1 0,-1 0,0 0,0 0,0 0,0 0,0 1,0-1,-1 1,1-1,0 0,0 1,0 0,0-1,-1 1,1 0,0 0,-3-1,0 1,-1-1,0 1,0-1,0 1,1 1,-10 0,8 1,0 1,-1-1,2 1,-1 0,0 0,0 1,1 0,0 0,0 0,0 0,0 1,1 0,0 0,-7 10,3-2,0 1,1-1,1 1,0 1,-5 18,8-21,0 0,0 0,2 1,0-1,0 0,1 1,0-1,1 1,1-1,0 0,0 0,1 0,1 0,0 0,1-1,7 14,-11-23,0 0,0 0,1 1,-1-1,1 0,0-1,-1 1,1 0,0 0,0-1,0 1,0-1,0 1,1-1,-1 0,0 0,1 0,-1 0,0 0,1-1,-1 1,1-1,-1 0,1 1,-1-1,1 0,0-1,-1 1,1 0,-1-1,1 1,-1-1,0 0,1 0,-1 0,3-1,0-2,1 1,-1-1,0 0,-1 0,1 0,-1-1,0 0,0 0,0 0,0 0,-1 0,0-1,4-10,1-6,-1-1,-1 0,0-1,-2 1,-1-1,0-43,-4-79,7 181,2-1,17 47,-19-64,1 0,1-1,1 0,0 0,1-1,19 22,-27-34,1-1,-1 0,1 1,-1-1,1-1,0 1,0 0,-1 0,1-1,0 0,1 0,-1 1,0-2,4 2,-5-2,0 0,-1 0,1 0,0 0,-1-1,1 1,0 0,-1-1,1 1,0-1,-1 0,1 1,-1-1,1 0,-1 0,0 0,1 0,-1 0,0-1,0 1,0 0,1 0,-1-1,-1 1,1-1,0 1,0-1,0 1,0-4,3-8,-1 0,0 0,-1-1,-1 0,0 1,0-1,-2 0,-1-15,0 13,1-1,1 1,1 0,0 0,5-25,-1 19,-1-1,-1 0,0-26,0-1,-2 48,-1 1,0-1,0 0,1 0,-1 0,1 0,-1 1,1-1,0 0,0 0,0 1,0-1,0 1,0-1,2-1,-2 2,-1 1,1 0,0-1,0 1,-1 0,1 0,0-1,0 1,0 0,0 0,-1 0,1 0,0 0,0 0,0 0,0 0,0 0,-1 0,1 1,0-1,0 0,0 1,-1-1,1 0,0 1,-1-1,1 1,0-1,-1 1,1-1,0 1,-1 0,1-1,0 2,12 14,-1 0,-1 1,0 0,-1 1,-1 0,-1 0,8 25,12 25,-6-15,-20-52,0-8,-1-8,-3-95,3-74,-1 179,1 0,0 1,0-1,1 0,-1 1,1-1,0 1,0 0,1-1,4-5,-6 9,-1 0,1 0,0 1,0-1,-1 0,1 0,0 1,0-1,0 1,0-1,0 1,0-1,0 1,0 0,0-1,0 1,0 0,0 0,0 0,2 0,-2 0,1 1,-1-1,1 1,-1 0,1-1,-1 1,1 0,-1 0,0 0,1 0,-1 1,0-1,0 0,0 0,0 1,0-1,1 3,9 15,-1 0,-1 1,9 30,-13-32,1-1,1 0,1 0,0-1,1 0,11 15,-17-28,2 4,0-1,1 1,0-1,1 0,9 7,-15-12,1 0,0 0,-1 0,1-1,-1 1,1-1,0 1,-1-1,1 1,0-1,-1 0,1 0,0 0,0 0,-1 0,1 0,0 0,0-1,-1 1,1 0,0-1,-1 0,1 1,0-1,-1 0,1 0,-1 0,0 0,1 0,-1 0,0 0,3-3,2-3,-1 0,1-1,-1 0,-1 0,1 0,-1-1,-1 1,4-13,-1 2,-2 0,4-39,-6-117,-4 95,2 80,0 0,0 0,0 0,0 0,0 0,0 0,0 0,0 0,0 0,0 0,0 0,1 0,-1 0,0 0,0 0,0 0,0 0,0 0,0 1,0-1,0 0,0 0,0 0,0 0,0 0,0 0,0 0,0 0,0-1,0 1,0 0,1 0,-1 0,0 0,0 0,0 0,0 0,0 0,0 0,0 0,0 0,0 0,0 0,0 0,0 0,0 0,5 10,4 16,-5-14,5 19,2-1,16 35,-23-58,0 1,0-1,1 0,0 0,0 0,0-1,1 0,0 0,0-1,1 1,0-1,0 0,12 5,-17-9,0 0,0 0,0 0,1-1,-1 1,0-1,0 0,1 1,-1-1,0 0,1 0,-1-1,0 1,1 0,-1-1,0 1,4-3,-3 2,1-1,-1 0,0-1,0 1,0 0,0-1,0 0,0 0,3-5,2-3,-2 0,1-1,-1 0,-1 0,4-14,-4 8,-1 0,0 0,-1-1,0-25,-5-77,0 71,19 158,-10-68,1-1,2-1,29 74,44 69,-44-102,37 75,76 180,-134-286,80 245,-85-244,35 162,-41-172,-3-23,-1-1,-1 1,1 30,-4-40,1 0,-1-1,0 0,0 1,-1-1,0 0,0 1,0-1,0 0,-1 0,0-1,0 1,0-1,-1 1,-5 5,4-6,0 0,0 0,-1 0,0 0,0-1,0 0,0 0,0-1,0 1,-1-1,1-1,-1 1,1-1,-1 0,0-1,1 0,-1 0,0 0,-7-2,-12-2,-1-2,1 0,-35-15,60 21,-11-5,1 1,-1-2,1 1,0-2,0 1,0-2,1 1,-14-14,17 13,0 0,1 0,0-1,0 0,1 0,0 0,0-1,1 0,0 0,-3-14,2-2,1 0,1 1,1-1,3-52,23-101,14-13,61-185,20-60,-111 391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6.49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219 1744,'16'-17,"-1"-1,-1-1,-1 0,0-1,-1-1,16-39,38-139,-64 190,9-34,-2-2,-2 1,-1-1,-2-65,-25-181,9 208,-5 1,-2 1,-4 0,-4 2,-62-129,75 182,0 1,-2 1,-33-41,46 63,1-1,-1 0,1 1,-1 0,0 0,0 0,0 0,0 0,0 0,0 1,-1-1,1 1,0 0,-1 0,1 1,-1-1,1 0,-1 1,0 0,-3 0,4 1,0-1,1 1,-1 0,0 0,1 0,-1 0,1 0,0 0,-1 1,1-1,0 1,0 0,0 0,0-1,0 1,0 1,0-1,1 0,-1 0,1 1,0-1,-1 0,1 1,0-1,0 1,0 4,-3 19,0 1,2 0,2 0,0 0,5 28,-4-40,5 43,3 0,3 0,2-1,30 80,110 211,21-35,22-11,-86-134,14 19,169 280,-168-236,-115-212,-6-11,0 0,-1 0,5 11,-6-5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6.92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12 482,'0'0,"-1"0,1 0,0 0,-1 0,1 0,-1 0,1 0,0 0,-1 0,1 0,0 0,-1 0,1 0,0 0,-1 0,1 0,0-1,-1 1,1 0,0 0,-1 0,1-1,0 1,-1 0,1-1,0 1,0 0,-1 0,1-1,0 1,0 0,0-1,0 1,-1 0,1-1,0 1,0 0,0-1,0 1,0-1,0 1,0 0,0-1,0 1,0 0,0-1,0 1,0-1,0 1,0 0,1-1,-1 1,0 0,0-1,0 1,1 0,-1-1,0 1,0 0,1-1,15-19,25-13,1 2,2 2,64-33,-74 43,379-237,-390 239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9.12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319 1034,'-2'-4,"1"0,-1 0,1 1,-1-1,0 0,0 1,-1 0,1 0,-1-1,1 2,-7-6,4 3,-3-4,-1 0,0 1,0 0,-1 0,-16-9,22 15,0 0,0 1,0-1,0 1,0 0,0 0,0 0,-1 0,1 1,0 0,-1 0,1 0,0 0,-1 1,1-1,0 1,0 0,0 1,-5 1,1 1,1 0,-1 0,1 1,0 0,0 0,1 1,-1 0,1 0,0 1,1-1,0 1,0 1,0-1,1 1,0-1,1 1,-1 0,2 0,-4 13,2-4,1 1,1-1,0 0,2 1,0 0,1-1,0 1,7 28,-3-25,0-1,1 0,1-1,1 0,12 23,-16-36,-1-1,1 0,0 0,0 0,0-1,1 1,0-1,0 0,8 4,-9-6,0 0,0 0,0 0,0-1,0 0,1 0,-1 0,1-1,-1 1,0-1,1 0,-1 0,1-1,8-1,-8 1,0 0,0-1,1 0,-1 0,0 0,0 0,-1-1,1 0,0 0,-1 0,0-1,0 1,0-1,0 0,0 0,-1 0,0-1,5-8,-3 4,-2 0,1 0,-1-1,-1 1,0-1,0 0,-1 0,0 1,-1-16,-7-146,4 141,-1 0,-2 0,-15-46,-17-54,38 130,0 0,0 0,0 0,0 0,0 0,-1 0,1 0,0 0,0 0,0 0,0 0,0 0,0 0,0 0,0 0,0 0,0 0,0 0,0 0,0 0,0 0,0 0,0 0,0 0,0 0,0 0,0 0,1 10,4 16,12 20,39 79,-43-102,1 0,1 0,1-1,36 37,-50-56,1-1,0 0,0 1,0-1,0 0,0-1,1 1,-1-1,0 1,1-1,-1 0,1 0,0 0,-1-1,1 1,0-1,-1 0,7 0,-7-1,0 1,-1-1,1 0,-1 0,1 0,-1 0,1 0,-1 0,0-1,1 1,-1-1,0 0,0 1,0-1,0 0,-1 0,1-1,0 1,-1 0,0 0,1-1,-1 1,0-1,0 1,1-6,2-12,-2 1,0-1,-1 0,-1 0,-3-20,1-6,0 16,-2 0,-7-31,3 22,-19-62,5 22,43 137,-6-21,3 12,24 46,-34-79,1 0,1 0,1-1,0-1,0 1,20 16,-30-30,0 1,1-1,-1 0,0 0,1 0,-1 0,1 0,0 0,-1-1,1 1,-1 0,1-1,0 1,0-1,-1 0,1 0,0 1,3-1,-4-1,1 1,-1-1,0 1,1-1,-1 0,1 1,-1-1,0 0,0 0,0 0,1 0,-1 0,0 0,0 0,0-1,0 1,0-2,2-3,0 0,0 0,-1 0,0 0,0-1,-1 1,1 0,-1-10,1-12,-2 0,-1 0,-2 0,0 1,-10-37,10 57,1-1,1 0,-1 0,2 0,-1 0,1 0,0 0,0 0,2-9,-2 16,1 0,-1 1,0-1,0 0,1 1,-1-1,0 0,1 1,-1-1,1 1,-1-1,0 1,1-1,0 1,-1-1,1 1,-1-1,1 1,-1 0,1-1,0 1,-1 0,1 0,0-1,-1 1,1 0,0 0,-1 0,1 0,0 0,0 0,-1 0,1 0,0 0,-1 0,1 0,0 0,-1 1,1-1,0 0,-1 0,1 1,0-1,-1 1,1-1,-1 0,1 1,0 0,31 26,-28-23,11 11,-5-5,0 0,1-1,0 0,13 8,-21-15,0-1,0 1,0-1,0 1,0-1,0 0,1 0,-1 0,0-1,1 1,-1-1,1 0,-1 0,1 0,-1-1,0 1,1-1,-1 1,1-1,-1 0,0-1,3 0,-4 1,0 0,0-1,-1 1,1 0,-1-1,1 1,-1 0,0-1,1 0,-1 1,0-1,0 0,0 1,0-1,-1 0,2-2,-1-1,0 0,0 0,0-1,0 1,-1 0,0-6,-2-5,0 0,0 0,-7-17,3 13,-1 0,0 0,-2 1,-1 0,0 1,-1 0,-1 0,0 1,-2 1,-27-27,17 25,22 17,1 0,0 0,-1 0,1 0,-1 1,0-1,1 0,-1 1,1-1,-1 1,0 0,1 0,-1-1,0 1,-1 0,3 3,9 0,8 2,-8-5,0 0,0 0,-1-1,1 0,0 0,-1-1,1 0,-1-1,1 0,-1 0,14-8,-5 1,-1-1,-1 0,0-1,17-18,-30 28,1-1,-1 1,1 0,-1 0,1 0,0 1,0-1,0 1,0-1,4 0,-6 1,0 1,1 0,-1 0,0 0,1 0,-1 0,0 0,0 1,1-1,-1 0,0 1,0-1,0 1,1-1,-1 1,0-1,0 1,0 0,0 0,0-1,0 1,0 0,0 0,-1 0,1 0,0 0,0 0,0 2,8 13,-2 0,0 0,6 18,-7-14,17 31,-16-36,2 0,-1-1,2 0,0 0,19 18,-26-28,1-1,0 0,0 0,0 0,0-1,1 1,-1-1,1 0,-1 0,1-1,0 0,0 1,0-1,-1-1,1 1,0-1,0 0,0 0,0 0,0-1,0 0,0 0,5-2,-6 2,0 0,0-1,0 0,0 0,-1 0,1 0,-1 0,0-1,0 0,1 1,-2-1,1 0,3-5,-2 2,0 0,-1 0,0-1,0 1,-1-1,1 0,0-7,1-10,-1 0,-1 0,-3-36,1 56,-1-12,-1 1,0 0,-2 0,1 0,-2 0,0 1,-1-1,0 1,-1 0,-1 1,0 0,-11-14,14 21,0 0,-1 1,1-1,-1 1,0 0,-1 1,1-1,-1 1,0 1,0-1,-9-2,11 4,-1 1,0 0,1 0,-1 1,0-1,0 1,0 0,1 1,-1 0,0 0,1 0,-1 0,1 1,-1 0,1 0,-9 5,8-4,0 0,1 0,-1 1,1 0,0 0,0 0,0 0,1 1,0 0,-1 0,2 0,-1 0,0 1,1 0,0-1,1 1,-4 11,2 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1.39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58 1133,'-1'0,"1"1,0-1,-1 0,1 1,0-1,-1 0,1 1,-1-1,1 0,0 0,-1 0,1 1,-1-1,1 0,-1 0,1 0,-1 0,1 0,0 0,-1 0,1 0,-1 0,1 0,-1 0,1 0,-1 0,1 0,-1 0,1-1,-1 1,1 0,0 0,-1-1,-12-15,-1-25,8 8,1-1,2 0,2 0,1 0,4-35,-4 67,0-1,1 1,-1 0,1-1,0 1,-1 0,1 0,0-1,0 1,0 0,1 0,-1 0,0 0,3-3,-3 5,0-1,0 1,0-1,0 1,0 0,0-1,0 1,0 0,0-1,0 1,0 0,0 0,0 0,0 0,0 0,0 0,0 0,0 1,0-1,0 0,0 0,0 1,0-1,0 1,0-1,-1 1,1-1,0 1,0 0,0-1,-1 1,1 0,0-1,-1 1,2 1,6 7,-1 0,-1 0,1 0,-1 0,-1 1,7 14,21 69,-15-37,-8-25,-7-21,-1 0,2-1,-1 1,1-1,1 0,0 0,10 14,-15-22,0-1,0 0,1 0,-1 0,0 0,0 0,0 0,1 0,-1 0,0 1,0-1,1 0,-1 0,0 0,0 0,1 0,-1 0,0 0,0 0,1-1,-1 1,0 0,0 0,0 0,1 0,-1 0,0 0,0 0,1 0,-1-1,0 1,0 0,0 0,0 0,1 0,-1-1,0 1,0 0,0 0,0-1,0 1,0 0,0 0,1 0,-1-1,0 1,0 0,0 0,0-1,0 1,0 0,0 0,0-1,0 1,0 0,0 0,0-1,-1 1,3-16,-4-2,-8-32,-2-13,11 32,1 0,1 0,2 0,1 0,17-60,-19 83,1 0,0 0,0 0,1 1,0-1,9-10,-12 16,0 0,1 1,-1-1,1 1,-1-1,1 1,0 0,-1 0,1 0,0 0,0 0,0 0,4-1,-5 2,1 0,-1 0,0 0,1 0,-1 0,1 1,-1-1,1 0,-1 1,0-1,1 1,-1 0,0-1,1 1,-1 0,0 0,0 0,0 0,1 0,-1 0,0 0,1 1,5 8,-1 1,0-1,0 1,-1 0,0 1,-1-1,0 1,-1 0,2 14,9 26,-9-38,-1 1,1 1,1-1,0 0,13 21,-17-34,-1 1,1-1,-1 0,1 1,0-1,0 0,0 0,0 0,1 0,-1-1,0 1,1 0,-1-1,1 0,-1 1,1-1,0 0,0-1,0 1,-1 0,1-1,0 0,0 1,0-1,0 0,0 0,0-1,-1 1,1-1,0 1,0-1,3-1,-2 0,1-1,-1 1,1-1,-1 0,0 0,0 0,0 0,0-1,-1 1,1-1,-1 0,0 0,0-1,0 1,-1-1,4-8,1-5,-1-1,-1 0,3-21,-3 15,-2 12,-1 0,-1-1,0 1,0-1,-2 1,1-1,-2 1,0 0,-4-16,0-9,5 29,-1-1,1 1,-6-14,0 12,1 15,5-2,0 0,0 1,0-1,0 0,1 1,-1-1,1 0,0 4,2 22,2 0,1 0,1 0,11 33,186 550,-178-542,58 145,71 181,-82-204,53 205,-119-366,-1 1,-1-1,-1 1,-2 0,-4 48,2-70,-1 0,1-1,-1 1,-1-1,0 0,0 0,0 0,-1 0,0-1,-1 1,0-1,0 0,0 0,-1-1,-12 12,10-12,0 0,-1-1,1 0,-1 0,-1-1,1 0,0 0,-1-1,0-1,0 1,0-2,0 1,-12-1,2-1,0-1,1-1,-1-1,1 0,0-2,0 0,-26-12,9 1,0-1,-56-39,78 46,0-2,0 0,1 0,1-1,0-1,1 0,1 0,0-1,1-1,-11-24,6 8,2-2,1 1,1-2,-6-47,13 60,2-1,0 0,5-45,18-69,-18 116,80-308,-25 114,-30 83,-5-2,-6 0,1-205,-19 239,-3-229,-1 269,-3 0,-2 0,-3 1,-3 0,-2 1,-2 1,-29-58,47 114,1 0,0 0,-1-1,1 1,-1 0,1 0,-1 0,0 0,1 0,-1 0,0 0,0 0,0 1,0-1,0 0,0 0,0 1,0-1,-1 0,2 1,-1 0,0 1,1-1,-1 1,1-1,-1 0,1 1,0-1,-1 1,1-1,-1 1,1-1,0 1,-1 0,1-1,0 1,0-1,0 1,-1 0,1-1,0 1,0 0,0 1,-4 49,4-51,2 36,12 68,-4-40,6 23,4-1,39 102,-40-128,-2-11,2-1,2-1,3-1,47 72,-33-61,-7-9,69 80,-90-118,0 0,0 0,1-1,0 0,0-1,15 8,-22-14,0 0,0 0,1-1,-1 1,1-1,-1 0,1 0,0-1,-1 1,1-1,0 0,-1 0,1-1,0 1,-1-1,1 0,-1 0,1-1,-1 0,0 1,1-1,4-4,1 0,0-2,0 1,-1-2,0 1,-1-1,1 0,-2-1,1 0,-2 0,1-1,5-11,-1-4,0-1,-2 0,11-48,-17 58,-1 0,0 0,-1 0,0 0,-2-1,0 1,-1 0,-1 0,-7-24,5 23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1.81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8 468,'-1'0,"1"0,-1 0,1 1,-1-1,1 1,-1-1,1 0,0 1,-1-1,1 1,0-1,-1 1,1-1,0 1,0-1,-1 1,1 0,0-1,0 1,0-1,0 1,0-1,0 1,0 0,0-1,0 1,0-1,0 1,0 0,0-1,1 1,-1-1,0 1,0-1,1 1,-1-1,0 1,0-1,1 1,-1-1,1 1,-1-1,1 1,0 0,1-1,-1 1,0-1,1 1,-1-1,0 1,1-1,-1 0,1 0,-1 0,0 0,1 0,-1 0,1 0,-1 0,0-1,3 0,15-6,-2-1,1 0,-1-2,0 0,22-18,71-70,-37 31,-39 38,146-134,-125 109,-42 45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2.57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64 0,'-4'0,"-2"5,1 5,0 7,6-1,8-3,1-7,0-10,-7-9,-8-2,-3-2,-5 5,0 9,-3 6,2 7,8 1,4-1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3.44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27 0,'34'78,"-3"12,56 114,-38-98,-32-64,3-2,35 57,-53-96,-3-8,-2-8,-36-74,7 18,-66-167,83 205,-2 0,-1 1,-1 1,-29-35,32 49,0 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4.89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768 57,'0'-6,"-1"1,1-1,-1 1,1 0,-2 0,-1-9,2 14,1-1,0 0,0 1,-1-1,1 0,-1 1,1-1,-1 1,1-1,-1 1,1-1,-1 1,1-1,-1 1,1-1,-1 1,0 0,1-1,-1 1,0 0,-1-1,1 1,0 0,-1 0,1 1,0-1,0 0,-1 1,1-1,0 1,0-1,0 1,0 0,-1-1,1 1,0 0,0 0,0 0,-1 1,-2 3,-1 0,1 1,0 0,0-1,1 1,0 1,-4 9,-15 50,18-52,-16 69,-10 98,15-83,-6 33,-88 512,96-572,-54 254,48-252,-3-2,-44 98,61-158,-1 0,0-1,-1 0,1 0,-2-1,0 0,0 0,0-1,-12 9,17-15,0 1,0-1,0 0,-1 0,1-1,-1 1,1-1,-1 1,0-1,1 0,-1-1,0 1,0-1,0 1,0-1,1 0,-1-1,0 1,0-1,0 1,0-1,1 0,-1-1,0 1,1 0,-1-1,1 0,0 0,-1 0,1 0,-4-4,1-1,-1 0,1-1,0 0,1 1,0-2,0 1,1-1,0 1,0-1,1 0,-3-14,-1-9,1 0,-1-35,5 21,2 0,1 0,3 1,2-1,2 1,16-49,-2 23,3 2,3 0,38-66,-24 65,3 2,104-118,-132 166,0 1,2 1,0 0,1 1,1 1,1 1,0 1,28-13,-45 25,0 0,0 0,0 1,0 0,0 0,1 0,-1 1,0 0,0-1,1 2,-1-1,0 1,0 0,0 0,0 0,0 1,0 0,0 0,0 0,0 0,-1 1,1 0,-1 0,0 0,0 0,0 1,0-1,-1 1,1 0,-1 0,0 1,0-1,0 1,-1-1,0 1,0 0,0 0,0 0,-1 0,0 0,0 0,0 0,-1 1,1-1,-1 0,-1 0,1 1,-1-1,-1 8,-1-3,-1 1,0-1,0 0,-1 0,0-1,-1 1,0-1,-1 0,-10 11,3-6,-1 0,0-1,-1-1,-22 13,17-13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5.99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95,'0'4,"1"0,-1 0,1-1,0 1,1 0,2 5,3 12,-2 8,0 1,-3 1,0-1,-2 0,-3 33,-7-13,7-42,1 0,0 1,1-1,0 1,0 0,1 16,4-13,1-17,2-19,21-115,-23 114,1 1,2-1,0 1,2 1,0-1,2 2,0-1,30-39,-39 59,0 0,0-1,1 2,-1-1,0 0,1 1,0-1,0 1,0 0,0 0,0 0,0 1,8-2,3 0,1 1,25 0,-27 2,0-1,0 0,19-5,-4-4,18-6,-45 15,1 0,-1 1,0 0,0-1,0 1,1 0,-1 0,0 0,0 1,0-1,1 0,-1 1,0 0,0-1,0 1,4 2,-5-2,0 0,-1-1,1 1,0 0,-1 0,1 0,-1 0,1 0,-1 0,1 0,-1 0,0 0,1 0,-1 0,0 1,0-1,0 0,0 0,0 0,0 0,0 0,0 0,0 0,-1 2,-10 28,10-26,-9 19,-2 9,-2-1,-1 0,-36 54,26-51,2-2,-52 57,52-77,23-12,0-1,0 0,-1 0,1 1,0-1,0 0,-1 0,1 0,0 0,-1 1,1-1,-1 0,1 0,0 0,-1 0,1 0,0 0,-1 0,1 0,0 0,-1 0,1 0,-1 0,1 0,0 0,-1 0,1 0,0-1,-1 1,1 0,0 0,-1 0,1 0,0-1,0 1,-1 0,1 0,0-1,-1 1,1 0,0-1,0 1,0 0,0-1,-1 1,1 0,0-1,0 1,0 0,0-1,0 1,0 0,0-1,0 1,0-1,0 1,0 0,0-1,0 1,0 0,0-1,0 1,0 0,1-1,-1-1,1 0,-1 0,1 0,0 1,0-1,-1 0,1 1,1-1,-1 1,0-1,0 1,0 0,1-1,-1 1,1 0,-1 0,1 0,-1 0,1 0,0 0,-1 0,1 1,0-1,0 1,0-1,-1 1,1 0,0-1,0 1,0 0,0 0,0 0,0 1,1-1,5 1,-1 0,0 1,-1 0,1 0,0 0,0 1,11 6,-2 1,0-1,22 9,-30-15,0-1,0 1,0-2,1 1,-1-1,0 0,13-1,10-2,-4-1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7.44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634 439,'0'-1,"0"0,0 1,0-1,-1 0,1 0,0 1,0-1,-1 0,1 1,-1-1,1 0,0 1,-1-1,1 1,-1-1,1 0,-1 1,0-1,1 1,-1 0,0-1,1 1,-1-1,0 1,1 0,-1 0,0-1,0 1,1 0,-1 0,0 0,0 0,1 0,-1 0,0 0,0 0,1 0,-1 0,0 0,-1 1,0-1,-1 0,0 1,0 0,1-1,-1 1,0 0,1 0,-1 0,1 1,-3 1,-1 3,0 1,0-1,1 1,0 0,1 1,0-1,0 1,0 0,-4 15,1 1,2 0,-4 30,7-43,2 0,-1 0,2 0,-1 1,2-1,-1 0,1 0,5 14,-6-21,1-1,-1 1,0-1,1 1,0-1,0 0,0 0,0 0,0 0,1 0,0 0,-1-1,1 1,0-1,0 0,0 1,0-1,1-1,-1 1,0 0,1-1,0 0,-1 0,1 0,-1 0,1-1,0 1,4-1,-2 0,-1-1,0 0,1-1,-1 1,0-1,0 0,0 0,-1 0,1-1,0 0,-1 0,0 0,5-5,8-7,25-29,-38 39,23-30,-1-2,-2 0,-2-2,29-67,-66 173,6-18,-18 97,-11 217,32-179,-3 46,-6-31,-3 32,-9-42,20-152,-3-1,-1 0,-16 36,19-54,-1 1,-1-2,-1 1,0-1,-1-1,-1 0,-1-1,0 0,-1-1,-17 12,23-19,0-1,-1 0,1-1,-1 0,0-1,-1 0,1 0,-1-1,1-1,-1 0,0 0,0-1,0 0,0-1,0 0,0-1,0 0,0-1,0 0,-11-4,7 2,0-2,0 1,0-2,1 0,-1-1,2 0,-1-1,1-1,1 0,-14-14,11 9,2-1,0 0,1-1,1-1,0 1,-11-28,18 34,0-1,0 1,1-1,0 0,1 0,1 0,0 0,0 0,2-1,-1 1,1 0,4-14,1 0,2 1,1 0,13-25,42-70,-51 97,28-45,62-79,62-54,-2 0,-38 35,154-271,-88 19,-161 344,-21 50,6-30,-1 3,-125 511,51-133,51-250,8-54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8.1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252 1,'-13'13,"1"0,-12 20,-11 12,-133 158,171-204,0 0,1 1,-1 0,0 0,0 0,0 0,0 1,0-1,6 2,39 11,-32-5,-1 1,-1 0,1 1,-2 1,1 0,-1 1,-1 0,13 16,10 10,-33-36,-1-1,1 1,0-1,0 1,0-1,0 1,0-1,0 0,0 0,1 0,-1 0,0-1,1 1,-1 0,0-1,1 0,-1 0,1 1,-1-1,0-1,1 1,-1 0,1-1,-1 1,0-1,1 1,-1-1,0 0,0 0,0 0,0-1,0 1,0 0,0-1,0 1,0-1,2-2,6-10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9.13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196 735,'0'33,"-10"63,-50 116,42-155,12-37,1 0,-3 32,6-42,2 1,0-1,0 0,1 0,0 1,0-1,4 10,-4-17,-1 0,1 0,1-1,-1 1,0 0,1-1,-1 1,1-1,-1 0,1 1,0-1,0 0,0 0,1 0,-1-1,0 1,1 0,-1-1,1 1,-1-1,1 0,0 0,0 0,-1 0,1-1,0 1,0-1,0 0,0 1,0-1,0-1,-1 1,1 0,0-1,0 1,0-1,5-2,1 0,0 0,-1-1,1 0,-1-1,1 0,-1 0,-1-1,1 0,-1 0,10-11,-9 7,0 0,-1 0,0-1,-1 0,0 0,0 0,-2-1,1 0,-1 0,-1 0,0 0,-1 0,0-1,0-22,-2 3,-2 1,-6-43,4 56,0 1,-1-1,-1 1,-1 0,-13-25,-136-196,81 118,46 71,23 37,0-1,0 1,1-1,1 0,-5-21,7 26,1 1,0-1,0 1,1-1,0 1,0-1,1 1,0-1,0 1,0 0,6-13,-4 15,0 0,0 0,0 1,1 0,0 0,0 0,0 0,1 1,-1-1,1 1,0 0,-1 0,1 1,1-1,-1 1,8-2,4-1,1 1,0 0,33-2,2 5,-26 1,0-2,36-5,-56 6,0-1,0 0,0 0,0-1,-1 1,1-1,-1-1,0 1,0-1,0 0,0-1,-1 0,9-8,-11 10,-1-1,0 1,1-1,-1 1,-1-1,1 0,0 0,0-5,-1 7,-1 0,1 0,-1 0,0 0,0 0,0 0,0 0,0 0,0 0,-1 0,1 0,-1 0,1 0,-1 0,0 1,0-1,0 0,-1-2,-9-8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20.32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377 131,'1'-2,"1"0,0 0,-1 0,1 0,-1 0,1 0,-1 0,0-1,0 1,0 0,0-1,-1 1,1-1,-1 1,1-1,-1 1,0-1,0 1,0-1,0 0,0 1,-1-1,1 1,-1-1,0 1,1-1,-1 1,0 0,-3-4,2 2,0 0,-1 0,0 0,0 0,0 0,-1 1,1 0,-1 0,1 0,-1 0,0 0,0 1,-1-1,1 1,-5-1,2 1,-1 1,1 0,-1 0,0 1,1 0,-1 0,1 1,-1 0,1 1,-1-1,1 1,0 1,0-1,0 1,0 0,0 1,0 0,1 0,-6 5,-3 2,2 0,-1 1,2 1,-1 0,2 0,0 1,-10 17,10-12,1 0,0 1,2 0,-9 26,15-38,0 0,0 0,1 0,0 1,0-1,1 0,0 0,1 1,-1-1,2 0,-1 0,1 0,0 0,4 10,-4-16,-1 1,0-1,1 1,0-1,-1 1,1-1,0 0,0 0,0 0,1 0,-1 0,0-1,1 1,-1-1,1 1,-1-1,1 0,0 0,0 0,-1-1,1 1,0 0,0-1,0 0,0 0,0 0,-1 0,1 0,0 0,0-1,0 0,4-1,6-2,0-1,-1 0,1-1,-1 0,17-12,-12 5,-1-1,0 0,-1-1,0-1,-2 0,1-1,-2 0,18-34,-8 3,30-92,-50 132,-1 5,0 1,-1-1,1 0,-1 0,1 1,-1-1,0 0,-1-4,1 7,0-1,0 1,0 0,0 0,0 0,0-1,0 1,0 0,0 0,0 0,0-1,-1 1,1 0,0 0,0 0,0 0,0-1,0 1,0 0,-1 0,1 0,0 0,0 0,0 0,0 0,-1-1,1 1,0 0,0 0,0 0,-1 0,1 0,0 0,0 0,0 0,-1 0,1 0,0 0,0 0,-13 12,6 1,1 1,0-1,0 1,2 0,0 0,-3 19,5-20,0-1,2 1,-1 0,2 0,-1-1,2 1,0 0,6 23,-5-26,1 0,-1 0,2 0,-1 0,1-1,1 0,0 0,0 0,1 0,13 13,-17-19,0 0,0-1,1 1,-1-1,0 1,1-1,0 0,-1 0,1-1,0 1,0-1,0 0,5 1,8-2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21.04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563 841,'0'-2,"0"0,0 0,0 0,0 0,0 1,0-1,-1 0,1 0,-1 1,1-1,-1 0,0 1,0-1,0 0,1 1,-2-1,1 1,0 0,0-1,0 1,-1 0,-1-2,1 2,0 0,-1 0,1 0,-1 1,1-1,-1 0,1 1,-1 0,0 0,1 0,-1 0,1 0,-6 1,-1 1,-1 0,1 1,0 0,0 1,0 0,0 1,-10 6,-2 6,2 0,0 1,-22 28,25-28,7-7,0 0,0 1,2 0,-1 1,2 0,-1 0,-7 25,12-30,0-1,0 1,0 0,1 0,0 0,1 0,0 1,0-1,1 0,0 0,0 0,1 0,0-1,0 1,5 10,-5-15,-1 0,0 0,1-1,0 1,0 0,0-1,0 0,0 1,0-1,0 0,1 0,-1 0,1 0,0-1,0 1,-1-1,1 1,0-1,0 0,0 0,0 0,0-1,1 1,-1-1,0 0,0 0,0 0,0 0,0 0,1-1,-1 1,0-1,0 0,0 0,3-1,3-2,0-1,0 0,0 0,0 0,-1-1,0-1,0 1,-1-1,13-15,-11 9,0-1,-1 0,0 0,11-29,16-64,-33 100,9-41,-1-1,-3 0,-1 0,-3-97,-3 134,0-38,-2 0,-1 0,-19-83,13 95,-3 1,-21-50,27 75,1 1,-2 1,0-1,0 1,0 0,-2 0,1 1,-1 0,0 1,-1 0,-16-11,18 14,1 1,-1-1,0 1,0 1,0 0,-1 0,1 1,-1-1,1 2,-1-1,0 1,1 1,-1 0,0 0,0 1,0 0,1 0,-1 1,0 0,1 0,0 1,-16 7,9-1,0 0,0 0,0 2,1-1,1 2,0 0,1 1,0 0,-11 17,6-7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21.86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210 6,'-15'-3,"14"3,-1-1,0 1,0-1,0 1,0 0,0 0,0 0,0 0,-2 0,-4 2,0 1,1-1,-1 1,1 1,0-1,0 1,0 1,1-1,0 1,-1 0,2 1,-11 11,6-6,2 0,-1 1,1 0,1 0,0 1,-7 19,11-22,1 0,0 0,0 0,1 1,0-1,0 1,2-1,-1 0,1 1,1-1,-1 0,2 1,3 9,-5-15,1 0,0 0,0-1,1 1,-1 0,1-1,0 1,0-1,1 0,-1 0,1 0,0-1,0 1,0-1,0 0,1 0,-1 0,1-1,0 0,-1 0,1 0,0 0,0-1,1 1,-1-1,0-1,7 1,-4-2,0 0,0 0,0-1,0 0,-1 0,1-1,0 0,-1 0,0-1,0 0,13-10,-1-1,0 0,27-31,-36 35,-1 0,-1 0,1-1,-2-1,0 1,0-1,-1 0,5-17,-9 25,-1 0,1-1,-1 1,0-1,-1 1,1-1,-1 1,0-1,0 1,-1-1,0 1,0-1,0 1,-1 0,1-1,-1 1,0 0,-1 0,1 0,-1 0,0 1,-1-1,1 1,-5-5,4 6,1 0,0 0,-1 1,0-1,1 1,-1 0,0 0,0 0,0 1,-1 0,1-1,0 1,0 1,-1-1,1 1,0-1,-1 1,1 1,0-1,-1 1,1-1,0 1,-1 0,1 1,0-1,-6 4,-6 3,1 0,1 1,-1 1,1 1,-16 15,24-20,1 0,-1 1,-6 10,2-2,0-2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23.43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138 197,'0'-5,"0"0,0-1,-1 1,0 0,-2-6,3 10,0 1,0-1,0 1,-1-1,1 1,0-1,0 1,-1-1,1 1,0 0,-1-1,1 1,0-1,-1 1,1 0,0-1,-1 1,1 0,-1 0,1-1,-1 1,1 0,-1 0,0 0,0 0,0 0,0 0,0 0,0 1,0-1,0 1,0-1,1 1,-1-1,0 1,0-1,0 1,1 0,-1-1,0 1,0 0,1 0,-1 1,-7 10,0 0,1 1,0 0,1 0,1 0,-6 22,-8 20,11-36,2 1,0 0,-6 37,10-44,1 0,0 0,1 0,0 0,1 0,1 0,4 16,-6-27,0-1,1 1,-1 0,1 0,0-1,-1 1,1-1,0 1,0 0,0-1,0 1,0-1,1 0,-1 1,0-1,1 0,-1 0,0 0,1 0,0 0,-1 0,1 0,-1-1,1 1,3 0,-2-1,-1 0,1 0,-1 0,1-1,0 1,-1-1,1 1,-1-1,1 0,-1 0,0 0,1-1,-1 1,0 0,0-1,0 0,0 1,2-3,12-14,-1-1,-1-1,-1 0,-1 0,12-26,-10 19,0-1,-10 18,0 1,1 0,0 0,0 0,1 1,0-1,9-8,-14 17,-1 0,0 0,0-1,1 1,-1 0,0 0,0 0,1 0,-1 0,0 0,0 0,1 0,-1 0,0 0,0 0,1 0,-1 0,0 0,1 0,-1 0,0 0,0 0,1 0,-1 0,0 0,0 0,1 1,-1-1,0 0,0 0,0 0,1 0,-1 1,0-1,0 0,0 0,0 0,1 1,-1-1,0 0,0 0,0 1,0-1,0 0,0 0,0 1,0-1,0 0,0 0,0 1,0-1,0 0,0 1,3 17,-3-17,0 71,0-46,4 46,-3-62,1-1,0 1,1-1,0 1,0-1,1 0,0-1,8 13,-9-17,0 0,-1 0,1-1,1 1,-1-1,1 1,-1-1,1 0,0 0,0-1,0 1,7 2,-9-4,1 0,0-1,1 1,-1-1,0 0,0 0,0 0,0 0,0 0,0 0,0-1,0 0,0 1,0-1,0 0,0-1,0 1,-1 0,1-1,4-3,0 0,-1-1,0 0,0 0,0-1,-1 1,0-1,0-1,0 1,-1-1,-1 1,1-1,2-9,4-14,10-57,-15 55,-1 0,-2-1,-1 1,-5-46,-2 53,4 22,1 0,0 0,0 0,0 0,1 0,-1 0,1 0,0-1,0 1,0 0,1 0,1-6,-1 9,-1 0,1 1,0-1,0 1,0-1,0 1,-1-1,1 1,0 0,0-1,0 1,0 0,0 0,0-1,0 1,0 0,0 0,0 0,0 0,0 0,1 1,27 3,-19-2,20 0,-20-2,-1 1,1 0,-1 0,0 1,10 3,-16-4,-1 0,0 0,1 0,-1 1,0-1,0 1,0-1,0 1,0 0,0 0,0 0,0 0,-1 0,1 0,-1 1,0-1,1 0,-1 1,0-1,0 1,-1-1,2 5,-1 4,-1-1,0 1,0 0,-1-1,-1 1,0-1,-6 20,-3 25,7-25,1 1,2-1,1 1,8 60,-7-85,0 0,1 0,0 0,0 0,0 0,1 0,0-1,0 1,0-1,1 0,0 0,7 8,-7-10,0-1,0 1,0 0,0-1,0 0,0 0,1 0,-1 0,1-1,0 0,-1 0,1 0,0 0,0-1,-1 0,11 0,-9-1,0 0,0 0,0-1,0 1,0-1,0-1,0 1,0-1,-1 0,1 0,-1-1,0 1,0-1,-1 0,1-1,-1 1,5-7,5-8,-1 0,-1-1,13-29,-8 15,-7 12,0-1,-2 0,0 0,-2-1,-1 0,0-1,1-40,-6 52,-1 1,0-1,-1 1,-1-1,0 1,0 0,-1 0,-1 0,0 1,-1-1,-8-12,11 18,-1 1,0 0,-1 0,1 0,-1 0,0 1,0 0,0 0,-1 0,-7-3,9 5,0 0,0 1,0 0,0 0,0 0,0 0,0 1,-1 0,1-1,0 2,-1-1,1 0,0 1,0 0,0 0,0 0,-5 2,7-2,-1 0,0 0,0 0,0 1,1-1,-1 1,1 0,-1 0,1 0,0 0,0 0,0 0,0 1,0-1,0 1,1-1,-1 1,1 0,-1-1,1 1,0 0,0 0,1 0,-1 0,1 0,-1 0,1 0,0 0,0 0,0 0,0 0,1 0,0 4,0-3,0 0,1 0,0 0,-1 0,1 0,1 0,-1 0,0 0,1-1,0 1,0-1,0 0,0 0,1 0,-1 0,1-1,-1 1,1-1,0 0,0 0,0 0,7 2,5-1,0-1,0 0,0-1,0 0,0-2,1 0,-1 0,16-5,126-38,-142 39,94-39,-72 27,65-19,-73 29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15.23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59 922,'0'0,"-1"1,1-1,-1 1,1-1,-1 1,0-1,1 1,-1-1,0 0,1 1,-1-1,0 0,1 0,-1 1,0-1,0 0,1 0,-1 0,0 0,0 0,1 0,-1 0,0 0,0 0,-1 0,1-1,0 0,-1 0,1 1,0-1,0 0,0 0,0 0,0 0,0-1,0 1,0 0,-1-2,-1-2,0 0,1-1,0 1,0-1,-3-9,1-20,2 0,1 0,3-36,0 0,2 11,3 1,2 0,25-85,-23 103,22-52,-24 73,0 1,1 0,1 1,21-27,-30 43,-1-1,1 1,0 0,0 0,0 0,0 0,1 0,-1 0,0 0,1 1,-1 0,1-1,0 1,-1 0,1 0,0 0,0 1,0-1,0 0,0 1,-1 0,1 0,0 0,0 0,0 0,0 1,0-1,0 1,0 0,-1 0,1 0,0 0,-1 0,1 1,-1-1,1 1,-1 0,0 0,1-1,-1 1,0 1,3 3,1 2,0 0,0 1,0-1,-1 1,-1 1,0-1,0 1,4 15,0 9,4 42,-3-17,-4-18,1 59,-2-29,8 16,-7-57,3 44,-7-38,-1-28,-1-25,0-36,-1 12,2 0,2 1,9-54,4-16,-12 78,1 1,16-60,-5 39,-11 35,0-1,2 2,0-1,1 0,14-23,-20 38,1 0,-1 0,1 0,-1 0,1 0,0 0,0 1,0-1,0 1,0-1,0 1,0 0,0 0,0 0,1 0,-1 0,0 0,1 1,-1-1,1 1,-1 0,0-1,4 1,-3 1,-1-1,1 1,0 0,-1 0,1 0,-1 0,1 0,-1 1,1-1,-1 1,0-1,0 1,0 0,0 0,0 0,0 0,0 0,-1 0,1 1,1 2,4 12,0 1,-1 0,-1 1,-1-1,0 1,1 31,-1-21,2 54,-5-53,10 56,2-22,-7-30,1 0,2 0,25 63,-32-92,0 0,1 0,0 0,-1-1,2 1,-1-1,0 0,1 0,0 0,0-1,0 1,0-1,1 0,-1 0,1 0,-1-1,1 0,0 0,0 0,0 0,1-1,-1 0,0 0,1 0,-1-1,0 1,1-1,-1-1,0 1,1-1,-1 0,0 0,0 0,1-1,-1 0,0 0,-1 0,6-3,-1 0,0-1,-1 1,1-1,-1-1,-1 1,1-1,12-16,-5 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15.78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16 1,'0'0,"-1"0,0 0,0 0,1 0,-1 0,0 1,1-1,-1 0,0 1,1-1,-1 0,0 1,1-1,-1 1,1-1,-1 1,1-1,-1 1,1 0,0-1,-1 1,1-1,-1 1,1 0,0-1,0 1,-1 0,1 0,0-1,0 1,0 0,0-1,0 1,0 1,2 29,-2-28,19 178,-8-66,60 371,-35-260,-21-127,4-2,45 133,-56-209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16.36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1 292,'0'-15,"0"0,2 1,0-1,0 1,2-1,-1 1,2 0,0 0,1 0,0 1,10-16,-10 21,0 0,0 0,1 0,0 1,0 0,0 1,1 0,0 0,1 0,-1 1,1 1,0-1,0 1,1 1,-1 0,1 0,16-2,-18 3,1 1,0 1,0-1,0 2,0-1,0 1,-1 0,1 1,0 0,-1 1,1 0,-1 0,0 0,0 1,0 0,-1 1,1 0,-1 0,0 1,0 0,-1 0,0 0,0 1,0 0,-1 0,0 0,-1 1,1 0,-1-1,-1 2,0-1,0 0,0 1,-1-1,2 18,-1-1,-2 0,-1 0,0 1,-2-1,-9 41,9-54,-2 0,0-1,0 1,-1-1,-1 0,1 0,-2-1,1 0,-2 0,1 0,-1-1,-1 0,-16 13,11-13,0 1,-31 13,-7 4,36-16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16.98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1,'0'4,"0"7,0 5,5 0,5-2,6-4,1-9,-4-8,-7-7,-10 2,-4 9,-1 8,1 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18.92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1140 21,'-3'-3,"-1"1,1 0,-1 0,0 0,0 0,0 0,0 1,0 0,0 0,0 0,0 0,-1 1,1-1,0 1,-1 0,-4 1,-10 1,0 0,-21 7,34-8,-29 10,0 1,0 1,1 3,-33 19,-52 24,99-50,1 1,0 1,0 0,-24 20,-59 63,62-56,-25 19,40-36,0 1,2 0,-33 42,31-30,1 1,2 1,1 1,2 1,2 1,1 0,-11 48,16-36,3 0,2 0,1 89,5-137,0 52,2 0,13 69,-12-110,5 34,3-1,1 0,37 88,-40-116,3 6,29 47,-24-48,96 128,-96-132,2-1,0 0,1-2,1 0,25 15,5 1,1-3,1-2,100 37,164 13,-263-71,0-2,0-3,55-5,-9 1,-46-1,57-9,-27 1,273-53,-327 57,35-11,103-43,-128 46,120-65,-91 43,79-55,-99 59,-11 6,69-63,24-43,-49 47,-51 56,-3-2,0-1,-3-2,0 0,-3-2,-1 0,-1-1,25-72,-32 70,14-68,-24 92,-1 0,-1-1,-1 1,0 0,-1 0,-1 0,-5-24,-2 8,-1 1,-2-1,-1 2,-23-40,3 16,-54-66,68 98,-1 2,-2 0,0 2,-42-28,54 39,-42-28,-3 2,-1 3,-1 2,-63-22,74 35,-2 2,1 3,-83-9,-149 14,211 9,0 4,-111 27,-126 60,196-52,1 4,3 6,2 4,2 4,3 5,-113 99,143-103,3 3,-111 144,117-129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21.38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3178 212,'1'-1,"0"0,0 0,-1 0,1 0,0 0,0 0,-1-1,1 1,0 0,-1 0,1 0,-1-1,0 1,1 0,-1 0,0-3,0 3,0 0,0 0,0 0,-1 0,1 1,0-1,-1 0,1 0,-1 0,1 1,-1-1,1 0,-1 1,0-1,1 0,-1 1,0-1,-1 0,-4-2,0 0,0 0,-1 1,1 0,-10-2,2 0,-24-5,0 1,-75-5,17 3,-957-74,330 80,123 3,356-12,83 4,110 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22.39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1113 0,'-1'8,"0"1,-1-1,1 0,-2 0,1 0,-1 0,-8 14,-38 65,19-37,-58 91,-113 138,144-204,-412 485,297-373,150-163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23.48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1076,'263'-228,"-120"111,512-405,-592 476,-4 2,106-62,-138 93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24.53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0,'3'1,"1"0,-1 1,0-1,1 0,-1 1,0 0,0 0,0 0,5 4,11 6,1-2,232 104,-36-22,450 166,143-39,-700-194,-65-15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1.10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7,'0'-5,"0"4,0 6,0 6,5 2,0-6,1-9,-2 1,0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1.83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10 13,'5'-5,"-4"-1,-1 5,-6 2,-1 6,5 2,7-6,-2-3,-1-1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2.65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1,'0'4,"0"7,5 1,1-6,4-4,-3-3,-9 0,2 3,0 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3.53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13 478,'0'0,"-1"0,1 0,-1 0,1 0,-1 0,1 0,-1 0,1 0,-1-1,1 1,0 0,-1 0,1 0,-1-1,1 1,-1 0,1 0,0-1,-1 1,1 0,0-1,-1 1,1-1,0 1,-1 0,1-1,0 1,0-1,0 1,-1-1,1 1,0-1,0 1,0-1,0 1,0-1,0 1,0-1,0 1,0-1,0 1,0-1,0 1,0 0,0-1,1 1,-1-1,0 1,0-1,0 1,1-1,-1 1,1-1,14-24,55-51,-47 54,37-49,-9 2,-18 25,-2 0,29-56,-59 93,-7 10,-7 10,2 2,-8 12,1 1,-19 40,33-60,1 0,0 0,0 1,1-1,0 1,0-1,1 1,0 0,1-1,-1 1,2 0,-1-1,1 1,3 10,-3-16,0 0,0-1,0 1,0-1,0 1,1-1,-1 1,1-1,-1 0,1 0,0 1,0-1,0-1,0 1,1 0,-1 0,5 2,-3-3,0 1,0-1,0 0,0 0,0 0,0-1,1 1,-1-1,0 0,8-1,1-1,0-1,0-1,0 0,-1 0,1-1,16-10,5-6,-19 12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3.91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33,'0'5,"4"1,3-5,-2-7,0-7,-6-1,-3 6,-1 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4.72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1145,'1'-4,"0"0,1 1,-1-1,1 0,0 1,0-1,0 1,0 0,1-1,4-4,5-7,31-42,-29 39,24-38,174-316,-164 285,65-167,-84 153,-6 19,-21 77,6-24,-7 28,-1 0,0 0,0 0,0 0,0 0,0 0,0 0,0-1,0 1,0 0,0 0,0 0,-1 0,1 0,0 0,-1 0,1 0,-1 0,1 0,-1 0,0-1,0 2,0 0,1 0,-1 0,1-1,-1 1,0 0,1 0,-1 0,0 0,1 0,-1 0,1 1,-1-1,0 0,1 0,-1 0,1 0,-1 1,0-1,1 0,-1 1,1-1,-1 0,1 1,-1-1,1 1,-1-1,1 1,0-1,-1 1,0 0,-14 19,14-19,-45 69,-47 96,73-125,3 1,1 1,2 0,-9 47,18-60,-3 54,8-70,0 0,1 0,1 0,0 0,1 0,5 14,-7-23,1-1,-1 0,1 0,0 0,1 0,-1 0,1-1,0 1,-1-1,2 1,-1-1,0 0,1 0,-1-1,1 1,0-1,0 0,0 0,0 0,0 0,0 0,1-1,5 1,-3-1,0 0,1-1,-1 0,0-1,1 0,-1 0,0 0,0-1,0 0,0 0,0-1,0 1,9-7,1-1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5.05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12 0,'-4'0,"-2"5,4 1,8 0,7 3,6 0,4-2,3-1,1-3,1-1,-1-1,1-1,0 0,-6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6.66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343 547,'-3'-3,"0"1,-1-1,0 1,1 0,-1 0,0 0,0 0,0 1,-1-1,1 1,0 0,0 0,-7 0,0 0,0 1,0 0,0 1,-12 1,11 1,0 0,1 1,-1 0,1 1,0 0,1 1,-1 0,1 0,0 2,1-1,-9 9,10-9,1 0,0 0,1 1,-1 0,2 0,-1 1,1-1,1 1,-1 1,1-1,1 0,0 1,-3 15,5-22,1 0,0-1,-1 1,1 0,0 0,0-1,1 1,-1 0,1 0,-1-1,1 1,0 0,0-1,0 1,0-1,0 1,1-1,-1 0,1 1,0-1,-1 0,1 0,0 0,0 0,0-1,1 1,-1 0,0-1,1 0,4 3,-2-3,0 1,0-1,1 0,-1-1,0 1,1-1,-1 0,0 0,1-1,-1 0,0 0,1 0,-1 0,10-5,4-3,0 0,-1-2,0 0,0-1,-1-1,-1-1,0 0,-1-1,0-1,-1 0,-1-1,21-36,10-12,-46 67,-16 23,10-7,2 2,0-1,1 1,0-1,-1 28,5-41,1 0,0 0,1-1,0 1,0 0,0-1,0 1,1 0,0-1,3 8,-3-10,0 0,0 0,1 0,-1 0,1 0,-1-1,1 1,0-1,0 0,0 1,1-1,-1-1,0 1,1 0,-1-1,1 0,5 2,-4-2,0-1,0 0,1 1,-1-1,0-1,1 1,-1-1,0 0,0 0,0-1,0 0,0 0,0 0,0 0,0-1,-1 1,0-1,6-5,6-5,-1 0,0-1,18-23,7-17,-1-2,-3-2,49-106,-11-30,-56 139,2 9,-15 36,0 0,-1 0,0-1,-1 0,3-12,-37 86,-42 128,38-92,-41 125,-3-25,91-211,6-12,32-71,-34 63,0 0,3 1,0 1,45-52,-17 27,15-14,-55 63,0-1,1 1,0 0,0 0,1 1,-1 1,11-5,-16 8,-1 0,1 0,0 0,-1 1,1-1,0 1,0-1,-1 1,1 0,0 0,0 1,-1-1,1 0,0 1,-1 0,1-1,0 1,-1 0,1 0,-1 1,4 1,-4-1,-1-1,1 1,-1 0,1 0,-1-1,0 1,0 0,0 0,0 0,0 0,0 0,0 1,-1-1,1 0,-1 0,0 0,1 1,-1-1,0 0,0 0,-1 0,1 1,0-1,-1 0,1 0,-1 0,-1 3,-3 7,0 0,0 0,-2-1,1 0,-2 0,1-1,-1 0,-1 0,0-1,0 0,-1 0,0-1,0 0,-1-1,0 0,0-1,-1 0,-24 8,34-14,0 1,0-1,0 1,0 0,1 0,-1 0,0 0,0 0,1 1,-1-1,1 0,-1 1,1-1,-1 1,1-1,0 1,0 0,0 0,0 0,0-1,0 1,0 3,0-2,1 1,-1 0,1 0,0-1,1 1,-1 0,1 0,-1-1,1 1,0 0,2 4,13 37,25 47,-35-80,1 0,1 0,0 0,0-1,1 0,0-1,1 0,16 13,-22-20,0 0,0-1,0 0,0 0,0 0,1 0,-1 0,0-1,1 0,-1 0,1 0,0-1,-1 0,1 1,-1-1,1-1,0 1,-1-1,1 0,-1 0,1 0,-1-1,0 1,1-1,-1 0,0 0,0-1,0 1,3-4,10-8,-1 0,-1-1,-1 0,24-33,-38 47,18-22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7.9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7 183,'-1'0,"1"0,0 0,-1-1,1 1,0 0,-1 0,1 0,0 0,-1-1,1 1,0 0,0 0,-1-1,1 1,0 0,0-1,-1 1,1 0,0-1,0 1,0 0,0-1,0 1,-1-1,1 1,0 0,0-1,0 1,0 0,0-1,0 1,0-1,0 1,0 0,0-1,1 1,-1 0,0-1,0 1,0 0,1-1,5-18,1 7,0-1,0 2,1-1,1 1,0 0,0 1,1 0,0 1,1 0,0 0,19-10,-28 18,0 0,-1 0,1 0,0 0,0 1,0-1,-1 1,1 0,0-1,0 1,0 0,0 0,0 0,0 0,0 0,0 1,1-1,-1 1,-1 0,-1-1,1 1,0 0,0-1,0 1,0 0,0 0,-1 0,1 0,0 0,-1 0,1 0,-1 0,1 0,-1 0,1 0,-1 0,0 0,1 2,0 5,-1 1,0-1,0 0,-1 0,0 1,-2 7,-9 33,-29 75,16-50,23-68,1-1,-1 0,2 1,-1-1,0 0,1 11,0-15,0-1,0 1,1-1,-1 1,0 0,0-1,0 1,0-1,1 1,-1-1,0 1,0-1,1 1,-1-1,0 1,1-1,-1 1,1-1,-1 1,0-1,1 0,-1 1,1-1,-1 0,1 1,0-1,1 0,-1 0,0 0,1 0,-1-1,0 1,1 0,-1-1,0 1,1-1,-1 1,0-1,0 0,0 1,0-1,0 0,1 0,0-1,13-11,-8 6,0 1,0 1,1-1,0 1,9-4,-14 8,0 0,0 0,0 0,0 1,0-1,0 1,0 0,0-1,1 2,-1-1,0 0,0 0,0 1,0 0,1 0,-1 0,0 0,-1 0,4 2,3 2,0 1,0 0,10 9,-12-9,0 0,1 0,11 6,-15-10,0-1,0 1,0-1,-1 0,1 0,0 0,0-1,1 1,-1-1,0 0,7-1,-6 1,-1-1,1 0,0 0,-1 0,1-1,-1 1,1-1,-1 0,0 0,0-1,0 1,0-1,0 0,0 0,-1 0,4-5,-3 3,-1 0,0 0,0 0,0-1,-1 1,0-1,0 0,0 1,-1-1,0 0,1-8,-2-2,0 0,0 0,-2 1,0-1,-1 1,0 0,-2-1,-11-27,14 38,0 0,0 0,0 0,1 0,0 0,0 0,0-1,0-5,1 9,1 0,-1 0,0 0,1 0,-1 0,1 0,0 0,0 0,-1 0,1 0,1 0,-1 1,0-1,0 0,1 1,-1-1,1 1,-1-1,1 1,-1 0,1 0,0-1,2 0,9-3,0 0,0 0,0 2,1-1,27-2,-1 0,-11 1,-5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8.59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238 116,'-2'-1,"0"-1,0 1,-1-1,1 1,-1 0,1 0,-1 0,1 0,-1 1,1-1,-1 1,0-1,0 1,1 0,-1 0,0 0,1 0,-1 1,0-1,1 1,-1-1,0 1,1 0,-3 1,-4 2,0 0,0 1,0-1,1 1,-10 9,7-5,1 0,0 1,0 1,1 0,1 0,0 1,0-1,1 2,-9 21,14-28,0 0,0 0,0 0,0 0,1 0,0 0,1 0,-1 0,1 0,0 1,1-1,-1 0,1 0,0 0,1 0,0 0,0 0,0 0,0-1,1 1,0-1,0 1,1-1,4 6,-4-8,-1 0,1 0,0 0,-1 0,1-1,0 1,1-1,-1 0,0-1,1 1,-1-1,1 1,-1-2,1 1,-1 0,1-1,0 0,-1 0,1 0,0 0,-1-1,1 0,-1 0,1 0,5-3,5-1,1-2,-1 0,0-1,-1 0,24-19,-23 14,0 0,-1-2,-1 1,0-2,-1 0,-1 0,0-1,-1-1,-1 0,-1 0,10-31,-16 44,-1-1,0 1,0-1,0 1,0 0,-1-1,0 1,0-1,-1 1,1-1,-1 1,0-1,-1 1,1 0,-1 0,0-1,-1 1,1 1,-1-1,0 0,0 1,0-1,-1 1,0 0,1 0,-1 0,-1 1,1-1,-1 1,1 0,-1 0,0 1,0 0,0-1,0 2,0-1,-1 0,1 1,0 0,-1 0,1 1,-1 0,-10 0,5 1,0 0,0 1,0 0,0 1,1 0,-1 1,1 0,0 0,0 1,0 0,1 1,0 0,0 1,0 0,1 0,0 1,-11 13,8-3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29:59.7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19 344,'-1'-1,"0"1,0 0,0 0,0-1,1 1,-1-1,0 1,0 0,0-1,1 0,-1 1,0-1,1 1,-1-1,0 0,1 1,-1-1,1 0,-1 0,1 0,-1 1,1-1,0 0,-1 0,1 0,0 0,0 0,0 0,-1 1,1-3,-1-28,4 18,-1 0,2 1,-1 0,2 0,-1 0,2 0,0 1,0 0,1 0,10-12,3-3,2 2,45-39,-61 58,-1 1,1 0,0 0,0 1,0-1,0 1,10-3,-15 5,1 1,0-1,-1 1,1 0,-1-1,1 1,0 0,-1 0,1 0,0 0,-1 1,1-1,0 0,-1 0,1 1,-1-1,1 1,-1 0,1 0,-1-1,1 1,-1 0,1 0,-1 0,0 0,0 0,0 1,0-1,1 0,-2 0,1 1,0-1,0 1,0-1,-1 1,2 1,0 5,1 0,-1 0,-1 0,0 1,0-1,0 0,-1 1,0-1,-1 1,0-1,-2 10,-4 11,-20 51,9-29,-16 41,42-114,1 1,1 0,1 1,0 0,18-21,-4 8,2 1,38-35,-61 63,1 1,-1-1,1 1,0 1,0-1,0 1,0-1,7-1,-11 4,1-1,-1 1,0-1,0 1,0 0,0 0,1 0,-1-1,0 1,0 0,0 1,1-1,-1 0,0 0,0 0,0 1,1-1,-1 0,0 1,0 0,0-1,0 1,0-1,0 1,0 0,0 0,0-1,0 1,-1 0,1 0,0 0,-1 0,1 0,0 0,-1 0,1 0,-1 1,1-1,-1 0,0 0,0 0,1 0,-1 2,1 8,-1-1,0 0,-1 0,0 0,0 0,-5 14,-22 60,14-42,-9 21,29-77,1-1,0 1,15-20,40-53,-56 79,11-14,1 0,30-27,-36 39,0 0,0 0,1 1,1 1,25-13,-37 20,0 0,0 0,1 0,-1 1,0-1,0 1,1-1,-1 1,1 0,-1 0,0 0,1 0,-1 0,0 1,1-1,-1 1,0-1,1 1,-1 0,0 0,3 1,-4 0,1-1,0 1,-1 0,1-1,-1 1,0 0,1 0,-1 0,0 0,0 0,-1 0,1 1,0-1,-1 0,1 0,-1 1,1-1,-1 0,0 0,0 1,-1 3,-2 14,0 0,-1-1,-10 27,-4 19,7-26,5-19,1 0,-2 23,6-38,1-1,-1 1,1 0,0 0,1-1,-1 1,1 0,0 0,0-1,1 1,-1-1,1 1,0-1,4 7,-5-9,1 0,0-1,-1 1,1 0,0 0,0-1,0 1,0-1,0 0,0 0,1 1,-1-1,0-1,0 1,5 1,13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1.56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316 174,'0'-5,"0"0,0 0,-1 0,1 0,-1 0,-1 1,1-1,-1 0,1 1,-1-1,-1 1,-2-5,3 6,0 0,-1 1,1-1,-1 0,0 1,0 0,0 0,0 0,0 0,-1 0,1 0,0 1,-1 0,1 0,-1 0,-6-1,3 1,-1 1,1 0,-1 0,1 1,-1 0,1 1,0-1,-1 1,1 1,0-1,0 1,0 0,1 1,-1 0,1 0,0 0,-7 7,2-1,0 0,0 1,1 0,0 0,1 1,1 1,-13 23,18-30,1 0,-1 0,1 0,1 0,-1 1,1-1,0 1,0-1,1 1,0-1,0 1,1-1,0 0,0 1,0-1,4 10,-3-12,-1 0,1 0,1 0,-1 0,0-1,1 1,0-1,0 0,0 0,0 0,0 0,1-1,-1 1,1-1,-1 0,1 0,0 0,0 0,0-1,0 1,0-1,1 0,-1-1,0 1,7 0,-2-2,0 1,-1-2,1 1,-1-1,1 0,-1 0,0-1,0-1,0 1,0-1,0 0,-1-1,0 0,0 0,8-8,9-10,-2 0,34-44,-38 41,22-43,-11 19,-39 82,-2-3,1 1,-11 48,20-70,1 0,-1 0,2 0,-1 0,1 0,0 0,1 0,0 0,0 0,0-1,1 1,0 0,1-1,0 1,0-1,5 7,-7-11,0-1,1 0,-1 0,1 0,0 0,0-1,0 1,0 0,0-1,0 1,0-1,0 0,1 0,-1 0,0 0,1 0,-1 0,1-1,-1 1,4 0,-2-1,0-1,-1 1,1-1,0 0,0 0,0 0,0 0,-1-1,1 1,-1-1,7-4,4-4,-1-1,0-1,0 0,17-22,-14 12,-1 0,-1-1,16-35,-9 15,-17 36,5-10,0 0,-1 0,5-20,-41 98,-3 45,28-94,1-1,1 1,0-1,0 1,1 0,1-1,2 16,-3-25,0-1,0 1,1 0,-1-1,0 1,1-1,-1 1,1-1,0 0,-1 1,1-1,0 0,0 1,0-1,0 0,0 0,0 0,0 0,0 0,1 0,-1 0,0 0,0 0,1 0,-1-1,1 1,-1-1,1 1,-1-1,1 1,-1-1,1 0,-1 0,1 0,-1 0,1 0,-1 0,1 0,0 0,-1-1,1 1,-1-1,1 1,-1-1,3-1,4-2,0 0,0-1,-1 0,1 0,-1 0,9-10,6-9,18-25,-5 5,-33 43,-1-1,0 1,1-1,-1 1,0 0,1-1,0 1,-1 0,1 0,0 0,-1 0,1 0,2 0,-3 1,0 0,-1 0,1 0,0 1,0-1,-1 0,1 0,0 1,-1-1,1 0,0 1,-1-1,1 1,-1-1,1 1,-1-1,1 1,-1-1,1 1,-1-1,1 1,-1 0,0-1,1 1,-1 0,0-1,0 1,1 0,-1 0,0-1,0 1,0 0,0-1,0 1,0 1,1 11,0 0,-1 0,-1 16,0-19,0 0,1 1,0-1,1 0,0 0,4 15,-5-24,1 0,-1 1,0-1,1 0,0 0,-1 0,1 0,-1 1,1-1,0 0,0 0,0 0,0 0,0-1,0 1,0 0,0 0,0 0,0-1,0 1,0-1,0 1,1-1,-1 1,2-1,0 0,-1 0,1 0,0 0,-1-1,1 1,-1-1,1 0,-1 0,0 1,1-2,-1 1,3-2,5-3,-1-1,0-1,0 0,13-15,-14 14,-1 0,0-1,-1 0,0 0,-1 0,0-1,0 0,-1 0,-1 0,0-1,0 1,-1-1,0 1,-1-1,-1 0,0 0,0 0,-1 1,-1-1,-3-12,4 20,-1-1,0 1,-1-1,1 1,-1 0,0 0,-6-7,-9-13,18 24,-1-1,1 0,0 1,0-1,-1 0,1 1,0-1,0 0,0 1,0-1,0 0,0 0,0 1,0-1,0 0,0 1,0-1,0 0,1 1,-1-1,0 0,0 1,1-1,-1 0,1 1,-1-1,0 1,1-1,-1 1,1-1,-1 1,1-1,-1 1,1-1,0 1,-1 0,1-1,-1 1,1 0,0 0,0-1,2 0,1 0,-1-1,1 1,-1 1,1-1,5 0,-4 1,1 0,-1 0,-1 1,1 0,0 0,0 0,0 0,0 1,-1 0,1 0,-1 0,1 1,-1-1,0 1,0 0,0 1,0-1,-1 0,5 6,-4-4,0 0,-1 1,0-1,0 1,0 0,-1-1,0 1,0 0,0 1,-1-1,0 0,0 0,0 1,-1-1,0 7,-4 19,-13 55,3-20,10-42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1.87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48,'0'-4,"0"-7,0-5,0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4.60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255 90,'1'-3,"0"1,0 0,0 0,1 0,-1 0,1 1,-1-1,1 0,0 1,-1-1,1 1,0-1,0 1,0 0,0 0,3-1,6-5,-10 6,1 0,-1 0,0 0,0 0,0 0,0 0,1-1,-1 1,-1 0,1-1,0 1,0 0,0-1,-1 1,1-1,-1 1,1-1,-1 0,0 1,0-1,1 1,-1-4,-1 4,1 0,-1 0,1 0,-1 0,1 0,-1 0,0 0,0 0,1 0,-1 0,0 0,0 0,0 0,0 1,0-1,0 0,0 1,0-1,0 1,0-1,-1 1,1-1,0 1,0 0,0 0,-1 0,1-1,0 1,0 0,-2 1,-4-1,0 0,0 1,0 0,0 1,0 0,0 0,1 0,-1 1,1 0,-1 0,1 0,0 1,0 0,-7 6,-10 10,1 1,-19 24,30-33,0 0,1 1,1 0,0 0,1 1,-9 20,14-29,1 0,0 0,0 1,1-1,-1 1,1-1,0 1,1-1,-1 1,1 0,0-1,0 1,1 0,0-1,0 1,0 0,1-1,2 7,-3-10,0 0,1 0,-1 0,1-1,-1 1,1 0,0 0,-1-1,1 1,0-1,0 0,0 0,0 1,0-1,0-1,1 1,1 1,1-1,0 0,-1-1,1 0,-1 1,1-1,0-1,-1 1,7-2,-2 0,-1 0,1-1,-1 0,0 0,0-1,-1 0,1 0,-1-1,8-6,2-6,-1 0,-1 0,0-2,20-35,37-85,-103 257,26-99,2 0,-3 37,6-52,-1 0,1 0,0 0,1 0,-1 0,1 0,0 0,0 0,0-1,0 1,1 0,-1-1,1 1,0 0,0-1,0 0,1 0,-1 0,1 0,5 6,-6-8,0 0,1 0,-1-1,0 1,0 0,0-1,1 1,-1-1,0 0,0 1,1-1,-1 0,0-1,0 1,1 0,-1-1,0 1,0-1,1 0,-1 1,0-1,0 0,0 0,0-1,0 1,0 0,1-2,7-5,0-1,0 0,12-16,-12 13,42-46,112-114,-155 164,25-20,-32 28,-1-1,1 0,0 0,-1 0,1 1,0-1,-1 1,1-1,0 1,-1 0,1-1,0 1,0 0,-1 0,1 0,0 1,0-1,-1 0,1 1,2 0,-3 0,0 0,1 0,-1 0,0 0,0 0,0 1,-1-1,1 0,0 1,0-1,-1 0,1 1,-1-1,1 1,-1-1,1 1,-1-1,0 1,0-1,0 1,0-1,0 1,0-1,0 1,0-1,-1 3,-10 42,10-44,-81 220,70-186,12-36,0 0,0 0,1 0,-1 0,0 0,0-1,0 1,0 0,0 0,0 0,1 0,-1 0,0 0,0 0,0 0,0 0,0 0,1 0,-1 0,0 0,0 0,0 0,0 0,1 0,-1 0,0 0,0 0,0 0,0 0,0 0,1 0,-1 0,0 0,0 0,0 0,0 0,0 0,1 0,-1 0,0 0,0 1,0-1,0 0,0 0,0 0,0 0,0 0,1 0,-1 1,0-1,0 0,0 0,0 0,0 0,0 1,0-1,0 0,0 0,0 0,0 0,0 0,0 1,0-1,0 0,0 0,0 1,9-11,28-48,-24 35,1 0,1 1,29-31,-6 7,-27 32,0 1,17-16,-28 29,12-10,1-1,19-12,-29 21,0 1,0-1,0 0,0 1,0 0,1-1,-1 1,0 1,0-1,1 0,-1 1,1 0,-1 0,0 0,1 0,-1 0,1 1,4 0,-7 0,1 0,-1-1,1 1,-1 0,0 0,0 0,1 0,-1 0,0 0,0 0,0 1,0-1,0 0,0 1,0-1,-1 0,1 1,0-1,0 2,0 1,0 1,-1-1,1 0,-1 0,0 1,0-1,0 5,-2 6,-1 1,-9 27,10-36,-4 10,1 0,0 0,2 1,0-1,-1 24,4-38,0 1,0-1,0 1,1-1,-1 1,1-1,0 0,0 1,0-1,1 0,-1 0,1 0,0 0,0 0,0 0,0 0,0-1,0 1,1-1,-1 0,1 1,0-1,0 0,-1 0,2-1,-1 1,0-1,0 1,0-1,0 0,1 0,-1-1,7 2,-3-2,-1 1,1-1,0 0,-1-1,1 1,-1-1,0 0,1-1,-1 0,0 0,11-5,2-3,0-1,21-16,-14 8,-12 9,0-1,-1 0,0-1,-1-1,-1 0,0 0,-1-1,0 0,-1-1,0 0,11-32,-18 42,0-1,-1 0,1-1,-1 1,-1 0,1 0,-1 0,-1-11,1 16,-1-1,1 1,-1-1,1 1,-1-1,1 1,-1 0,1-1,-1 1,0 0,0-1,0 1,0 0,0 0,0 0,0 0,0 0,-1 0,1 0,0 0,0 0,-1 1,1-1,-1 1,1-1,0 1,-1-1,1 1,-1 0,1-1,-1 1,0 0,1 0,-1 0,1 0,-1 1,1-1,-1 0,-1 1,-4 1,0 1,0-1,0 1,1 0,0 1,-1 0,1 0,0 0,1 1,-1-1,1 1,0 1,0-1,-6 9,2-1,0 0,1 1,1 0,0 0,-9 25,14-30,-1 0,2 0,-1 1,1-1,1 0,-1 1,2-1,-1 0,4 18,-3-24,0 0,-1 0,1 0,0 0,1 0,-1 0,0-1,1 1,-1-1,1 1,0-1,0 1,0-1,0 0,1 0,-1 0,0 0,1 0,-1-1,1 1,0-1,0 0,-1 0,1 0,0 0,0 0,0 0,0-1,0 1,0-1,0 0,0 0,0 0,4-1,4-1,-1 0,1-1,0 0,-1 0,0-1,0-1,17-10,64-49,-74 51,34-30,-2-1,75-90,-114 118,-12 16,-5 8,-14 24,2 2,2 0,-22 56,32-73,-34 103,-49 225,36-118,34-150,-85 298,69-265,-68 142,96-236,-1 0,-1 0,-1-1,0-1,-1 1,0-2,-1 0,-17 13,20-18,0 0,-1-1,0 0,-1-1,1 0,-1-1,0-1,-1 0,1 0,-1-1,1-1,-18 2,17-4,0 0,-1 0,1-2,0 0,0 0,0-1,0 0,1-2,-1 1,1-1,0-1,1 0,-1-1,1 0,0-1,-18-17,17 14,2 2,0-1,0 0,1 0,0 0,1-1,1-1,-12-21,10 13,2 0,0-1,-8-40,14 50,0-1,0 0,1 0,0 0,1 0,1 0,0 1,6-22,10-12,1 1,3 1,1 0,38-52,-24 46,1 2,3 1,1 3,65-52,207-137,-253 190,103-76,-117 81,57-58,-68 56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4.95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48,'0'-5,"0"-5,0-6,0-1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5.67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238 0,'-2'26,"-1"0,-2 0,0-1,-2 0,-14 36,-6 21,-9 52,-52 179,73-265,-10 61,22-87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7.02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467 19,'0'0,"0"0,0 0,0 0,1 0,-1 0,0 0,0 0,0 0,0 0,0 0,1 0,-1 0,0 0,0 0,0 0,0 0,0 0,0 0,1 0,-1 1,0-1,0 0,0 0,0 0,0 0,0 0,0 0,0 0,0 1,1-1,-1 0,0 0,0 0,0 0,0 0,0 0,0 1,0-1,0 0,0 0,0 0,0 0,0 0,0 1,0-1,0 0,0 0,0 0,-6 10,-13 14,15-20,-16 16,-1 0,-1-2,-27 19,18-14,-14 7,-1-2,-77 35,39-31,88-29,0 0,1-1,-1 0,1 0,0 0,5 1,14 7,-10-3,0 1,-1 0,0 1,-1 1,15 14,52 60,-76-80,1 0,0 0,0 0,0-1,0 1,0-1,1 0,0 0,-1 0,1-1,0 0,0 0,0 0,1 0,-1-1,0 0,1 0,-1 0,0-1,1 0,-1 0,1 0,-1-1,1 0,-1 0,0 0,7-3,0 0,1-2,-1 0,0 0,0-1,0-1,-1 0,0 0,-1-1,13-14,2-4,-2-1,-1-1,-1-1,-1-1,-2-1,-1 0,-2-1,21-65,-26 69,5-20,-14 46,-1 0,0 0,1-1,-1 1,0 0,0 0,-1 0,1-1,-1 1,0 0,1 0,-3-5,3 8,0 0,-1 0,1 1,0-1,0 0,0 0,0 0,0 1,0-1,0 0,0 0,0 0,0 0,0 1,0-1,-1 0,1 0,0 0,0 0,0 0,0 1,0-1,-1 0,1 0,0 0,0 0,0 0,0 0,-1 0,1 0,0 0,0 0,0 0,-1 0,1 0,0 0,0 0,0 0,-1 0,1 0,0 0,0 0,0 0,-1 0,1 0,0 0,0 0,0 0,0 0,-1 0,1-1,0 1,0 0,0 0,0 0,0 0,0 0,-1-1,1 1,0 0,0 0,0 0,0 0,0-1,0 1,0 0,0 0,-5 15,4-6,1 0,0 0,0-1,1 1,0 0,0 0,1-1,0 1,5 12,5 10,21 36,1 3,-29-58,0 0,-1 0,-1 0,0 1,-1 0,2 21,-4-28,0-1,-1 0,1 1,-1-1,0 0,-1 0,1 1,-1-1,0 0,-1-1,1 1,-1 0,0-1,0 1,0-1,0 0,-1 0,-7 6,9-8,-1 0,1 0,0 0,-1-1,1 1,0-1,-1 0,0 1,1-1,-1 0,0-1,0 1,1 0,-1-1,0 0,0 0,0 0,0 0,0 0,1 0,-1-1,0 1,-5-2,6 0,-1 1,1-1,0 1,-1-1,1 0,0 0,0 0,0 0,1 0,-1 0,0 0,1-1,-1 1,1-1,0 1,0-1,0 1,0-1,0 0,1 0,-1 1,1-1,0 0,0-4,0-2,1-1,0 1,0 0,1-1,1 1,-1 0,2 0,-1 0,1 1,0-1,11-14,5-5,43-47,-62 74,30-30,0 2,2 1,2 1,57-34,-90 60,0 0,1-1,-1 1,0 0,0 0,1 1,-1-1,0 0,1 1,-1-1,1 1,-1 0,1 0,-1 0,1 0,-1 0,5 1,-5 0,0 0,0 0,0 0,-1 0,1 1,0-1,-1 0,1 1,-1-1,0 1,1-1,-1 1,0 0,0 0,0-1,0 1,0 0,0 0,-1 0,1 0,0 4,1 9,0 0,-1-1,-1 1,0 0,-1 0,0-1,-2 1,1 0,-9 21,7-15,1-1,0 1,1 29,2-39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7.35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0 129,'0'-5,"0"-5,0-7,5 1,0-2,1-2,-2-3,0 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8.28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118 25,'2'0,"1"-1,-1 1,0-1,0 0,-1 1,1-1,0 0,4-3,9-3,-9 5,0 0,0 1,0-1,1 2,-1-1,0 1,1 0,-1 0,0 0,0 1,1 0,-1 0,6 3,-8-3,-1 1,1 0,-1 0,0 0,0 0,0 1,0-1,0 1,0 0,-1 0,1 0,-1 0,0 0,0 0,0 1,0-1,0 1,-1-1,0 1,1 0,-2 0,2 5,2 21,-2-1,-1 1,-1 0,-6 35,2-37,-13 49,16-75,1-1,0 0,-1 1,1-1,-1 1,0-1,1 0,-1 1,0-1,0 0,1 0,-1 0,-2 1,3-1,0-1,-1 0,1 0,0 0,-1 0,1 0,0 0,-1 0,1 0,0 0,-1 0,1 0,0 0,-1 0,1 0,0 0,-1 0,1-1,0 1,-1 0,1 0,0 0,-1 0,1-1,0 1,0 0,-1 0,1-1,0 1,0 0,-1 0,1-1,-4-5,1 0,-1-1,1 1,-2-9,-4-5,7 16,-1 0,1 0,-1 0,0 1,-1-1,1 0,0 1,-1 0,0 0,0 0,0 1,0-1,0 1,-1 0,1 0,-1 0,1 1,-1-1,0 1,1 0,-7 0,5 1,0 0,1 1,-1 0,0 0,1 0,-1 1,1-1,0 1,-1 1,1-1,0 1,0 0,1 0,-1 0,1 1,-1-1,-6 9,6-7,0 1,0 0,1 0,0 1,0-1,0 1,1 0,-4 11,6-16,1 0,-1 0,1 0,0 1,-1-1,1 0,0 0,0 0,0 0,1 0,-1 0,0 0,1 0,0 0,-1 0,1 0,0 0,0 0,0 0,0 0,0 0,0-1,1 1,-1 0,1-1,-1 1,1-1,-1 0,1 0,0 1,0-1,0 0,-1 0,1-1,3 2,3 1,0-1,1 1,-1-2,1 1,0-1,10 0,57-5,-32 2,-33 1,0 1,0 0,0 1,0 0,17 5,-26-6,0 1,0-1,0 1,0 0,-1 0,1-1,0 1,-1 1,1-1,-1 0,1 0,-1 1,0-1,1 0,-1 1,0-1,0 1,0 0,0-1,0 1,0 0,-1 0,1 0,0-1,-1 1,0 0,1 0,-1 0,0 0,0 0,0 0,0 0,0 0,-1 0,1 0,-1-1,1 1,-1 0,-1 3,-7 16,0 0,-2-1,-1 0,0-1,-1 0,-18 19,-20 29,-22 56,69-115,-15 28,-20 53,35-76,0 0,1 0,0 0,1 0,1 0,0 1,0-1,3 17,-2-28,0 0,0 0,0 0,0 0,1 0,-1 0,1 0,0 0,-1 0,1 0,0-1,0 1,0 0,0 0,0-1,1 1,-1-1,1 1,-1-1,1 1,-1-1,1 0,-1 0,1 0,0 0,0 0,0 0,0-1,-1 1,1 0,0-1,3 1,1-1,0 0,-1 0,1-1,0 0,0 0,-1 0,1-1,-1 0,1 0,5-3,9-5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9.2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221 184,'0'-6,"0"0,1-1,-1 1,1 0,1 0,-1 0,1 0,0 0,1 1,-1-1,1 1,0-1,0 1,1 0,5-6,-3 5,0 0,1 1,-1 0,1 0,0 0,1 1,-1 0,1 1,-1 0,17-5,-6 4,4-3,1 1,0 1,1 1,29-1,-51 5,0-1,0 1,1 0,-1 1,0-1,0 0,0 1,1-1,-1 1,0 0,0 0,0 0,0 0,0 0,0 0,-1 0,1 0,0 1,0-1,-1 1,1 0,-1-1,0 1,1 0,-1 0,0 0,0 0,0 0,0 0,1 3,-2-1,1 0,-1 0,0 0,0 0,0-1,-1 1,1 0,-1 0,0 0,0-1,0 1,-1-1,1 1,-1-1,0 1,-4 5,-84 98,46-58,21-23,-2-2,-50 39,-63 31,27-29,89-55,21-9,0-1,0 0,0 1,0-1,0 0,0 0,0 0,0 0,-1 1,1-1,0-1,0 1,0 0,0 0,0 0,0 0,0-1,0 1,-2-1,4 0,-1 1,0-1,1 1,-1-1,1 1,-1-1,1 1,-1 0,1-1,-1 1,1 0,-1 0,1-1,-1 1,1 0,-1 0,1 0,-1-1,1 1,0 0,-1 0,1 0,0 0,18-3,-9 3,0 0,0 1,0 1,0 0,0 0,-1 1,1 0,-1 0,1 1,10 7,-8-4,0 0,0 2,-1-1,0 2,-1-1,17 21,-6-4,1-1,40 34,-54-52,0 0,1-1,-1 0,2-1,-1 0,1 0,-1-1,1 0,0-1,1 0,-1 0,14 0,-13-3,0 0,1-1,-1 0,0-1,0-1,0 0,0 0,13-7,-9 4,-1-1,0-1,0 0,0-1,14-13,-7 1,-4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09.57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7 1,'-5'0,"4"0,6 0,6 0,2 4,3 2,8 0,4-2,2-1,0 4,5 0,0-1,-6-1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0.17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317 119,'0'-6,"0"-1,0 1,-1-1,0 1,0 0,-1-1,0 1,0 0,-1 0,1 0,-1 0,-4-6,5 10,0-1,-1 1,1-1,0 1,-1 0,1 0,-1 0,0 0,0 1,0-1,0 1,0-1,0 1,0 0,0 0,0 0,0 1,-1-1,1 1,0 0,-1 0,1 0,0 0,0 1,-4 0,-3 1,0 1,0 1,1-1,-1 1,1 1,0 0,1 0,-1 1,1 0,0 0,-9 10,6-5,0 1,0 1,2 0,-1 0,2 1,-10 20,15-27,-1 1,2-1,-1 1,1 0,0 0,1 0,0 0,0 0,1 0,0 1,1-1,1 11,-1-14,0 0,1-1,-1 1,1-1,0 1,0-1,1 0,-1 0,1 0,0 0,0 0,0-1,1 1,-1-1,1 0,0 0,0 0,0-1,0 1,0-1,1 0,4 2,17 3,-3-3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0.78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109 230,'0'0,"0"0,1 0,-1-1,0 1,0 0,1 0,-1 0,0 0,0 0,1 0,-1 0,0 0,0 0,1 0,-1 0,0 0,1 0,-1 0,0 0,0 0,1 0,-1 0,0 0,0 1,1-1,-1 0,0 0,0 0,0 0,1 0,-1 1,0-1,0 0,0 0,1 0,-1 1,0-1,0 0,0 1,19 14,-5-5,-9-7,0-1,0 1,0-1,0-1,0 1,0-1,1 0,-1 0,0 0,1-1,-1 0,1 0,-1 0,0-1,1 0,-1 0,0 0,1-1,-1 1,5-4,3 0,0-1,-1-1,1 0,-2-1,1 0,16-17,-23 20,0 0,0-1,-1 1,0-1,0 0,-1 0,0-1,0 1,0-1,-1 1,0-1,0 0,-1 0,0 0,0 0,0-8,-1 12,0-1,0 1,-1-1,1 1,-1 0,1-1,-1 1,-1 0,1 0,0 0,-1 0,1 0,-1 0,0 0,0 0,0 1,0-1,-1 1,1-1,-1 1,1 0,-1 0,0 0,0 0,0 1,0-1,0 1,0-1,0 1,0 0,-1 1,1-1,0 0,-6 1,-1-1,-1 1,0 1,0 0,0 0,1 1,-1 0,1 1,-1 0,1 1,0 0,-12 7,7-3,0 2,1-1,0 2,0 0,1 0,-14 17,14-14,1 1,1 0,-16 28,22-34,1 0,0 1,1 0,0-1,1 1,0 1,0-1,0 14,2-11,0-1,0 1,2-1,0 1,0-1,1 0,4 13,-4-18,0 0,1 0,-1 0,1 0,1-1,-1 0,1 0,0 0,0 0,1-1,0 0,10 8,-7-8,0 0,0 0,1 0,-1-1,1-1,0 0,0 0,1-1,-1 0,0-1,17 0,-9-1,1-2,0-1,0 0,-1-1,28-10,47-14,-62 19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1.5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23,'5'0,"5"0,6 0,5 0,3-5,-3-5,-8 3,-3 7,-3 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2.07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12 34,'0'-5,"-5"4,-1 6,5 2,7 0,3-5,3-4,1-6,-2-6,-8 0,-4 6,-2 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12.60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28 12,'0'-4,"-5"-2,-1 5,-4 7,4 7,7 1,4-6,6-4,0-8,-6-3,-3 4,-7 3,-3 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4.04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17 654,'0'-1,"0"1,0 0,0 0,0 0,0 0,0 0,0-1,0 1,-1 0,1 0,0 0,0 0,0 0,0 0,0 0,-1-1,1 1,0 0,0 0,0 0,0 0,0 0,-1 0,1 0,0 0,0 0,0 0,0 0,-1 0,1 0,0 0,0 0,0 0,0 0,-1 0,1 0,0 1,0-1,0 0,0 0,0 0,-1 0,1 0,0 0,0 0,0 0,0 1,0-1,0 0,0 0,-1 0,1 0,0 0,0 1,0-1,0 0,0 0,0 0,0 0,0 1,0-1,0 0,0 0,-8-13,7 3,1 1,0-1,1 1,0-1,0 1,1-1,1 1,-1 0,6-12,4-19,3-10,3 1,1 0,40-69,-45 89,5-2,1 1,40-47,-53 68,-3 3,1 1,0 0,0 1,0-1,0 1,1 0,-1 0,1 1,12-6,-16 8,1 0,0 0,-1 1,1-1,0 1,0-1,0 1,-1 0,1 0,0 0,0 1,0-1,-1 1,1-1,0 1,0 0,-1 0,1 0,-1 0,1 1,-1-1,1 1,-1-1,0 1,4 3,-2 0,0-1,-1 1,1 0,-1 0,0 0,0 1,0-1,-1 1,0-1,0 1,0 0,-1 0,0 0,0 0,-1 0,1 0,-2 10,-1 7,-1 0,-2 0,-9 30,5-20,-24 110,29-127,1-7,1-1,0 1,0-1,1 1,0 10,1-19,0 0,0 0,0 1,0-1,0 0,0 0,0 1,0-1,0 0,0 0,1 0,-1 1,0-1,0 0,0 0,0 0,1 0,-1 1,0-1,0 0,0 0,0 0,1 0,-1 0,0 0,0 1,1-1,-1 0,0 0,0 0,1 0,-1 0,0 0,0 0,0 0,1 0,-1 0,0 0,0 0,1 0,-1 0,0 0,0-1,1 1,-1 0,0 0,0 0,0 0,1 0,-1 0,0-1,0 1,0 0,0 0,1 0,-1 0,0-1,0 1,0 0,0 0,0-1,0 1,1 0,10-14,66-111,-57 88,1 2,2 1,39-47,-61 80,0 0,-1 0,1 0,0 1,0-1,0 0,-1 0,1 0,0 1,0-1,0 0,0 1,0-1,0 1,1-1,-1 1,0 0,0-1,0 1,0 0,0 0,1 0,-1 0,0 0,0 0,0 0,3 1,-3 0,0 0,0 0,1 0,-1 1,0-1,0 1,0-1,-1 1,1-1,0 1,0-1,-1 1,1 0,-1-1,1 1,-1 0,0-1,0 5,1 3,-1 1,0-1,-1 1,0 0,-1-1,-2 10,-20 59,12-43,4-13,5-14,0 0,1 0,-3 15,6-18,4-10,5-9,4-11,111-172,-114 182,32-40,-38 49,0 1,0 0,1 0,-1 0,1 1,0 0,7-4,-12 8,0-1,0 1,0-1,0 1,0 0,0-1,0 1,0 0,0 0,0 0,0 0,0 0,0 0,1 0,-1 0,0 0,0 0,0 0,0 1,0-1,0 1,0-1,0 1,1 0,0 0,-1 1,0-1,0 1,1-1,-1 1,0-1,0 1,0 0,-1 0,1 0,0-1,0 4,1 4,-1-1,0 1,0 0,-2 17,-1-8,-10 34,8-35,0 0,-1 21,4-30,1 1,0 0,0 0,1 0,1 0,-1 0,1 0,5 13,-6-20,0 0,0 0,0 0,1 0,-1 0,0 0,1 0,-1 0,1 0,0-1,0 1,0 0,-1-1,1 0,1 1,-1-1,0 0,0 0,0 0,1-1,-1 1,0 0,1-1,-1 1,0-1,1 0,-1 0,1 0,-1 0,0 0,1-1,-1 1,0-1,1 1,-1-1,4-2,0 1,1-1,-1-1,0 1,-1-1,1 0,0 0,5-7,35-37,-33 32,23-29,-1-1,50-93,-114 214,24-55,1 1,1-1,0 1,2 0,0 0,5 37,-4-52,1-1,0 0,0 1,1-1,0 0,0 0,0 0,0 0,1-1,-1 1,1-1,1 1,-1-1,6 6,-6-8,0 1,0-1,0 0,0 0,1 0,-1 0,0-1,1 1,0-1,-1 0,1 0,0 0,-1-1,1 1,0-1,0 0,0 0,-1 0,1 0,0-1,4 0,10-5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4.37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62 80,'0'-4,"0"-7,-5 0,-5-4,-7-3,1 5,2 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5.11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56 241,'-1'1,"0"0,0 0,1 0,-1 0,0 0,0 0,0 0,1 0,-1 0,1 1,-1-1,1 0,-1 0,1 1,0-1,-1 0,1 1,0 0,0-1,1 0,-1 0,0 0,0-1,1 1,-1 0,1 0,-1-1,1 1,-1 0,1-1,-1 1,1 0,0-1,-1 1,1-1,0 1,-1-1,1 0,0 1,0 0,3 0,-1 0,1 0,-1 0,1-1,0 1,-1-1,1 1,-1-1,1 0,0-1,5 0,4-4,0 1,0-2,-1 0,0 0,0-1,-1-1,0 0,0-1,0 0,-1 0,-1-1,0 0,12-18,-15 18,0 0,-1-1,-1 0,0 0,6-22,-10 30,1 0,-1-1,0 1,0 0,0-1,0 1,0 0,-1-1,0 1,1 0,-3-4,2 5,0 0,0 0,0 1,0-1,0 0,-1 1,1-1,-1 1,1 0,-1-1,0 1,1 0,-1 0,0 0,0 0,0 0,0 0,1 1,-5-2,1 2,-1-1,1 1,-1 0,1 0,-1 1,1-1,0 1,-1 0,1 1,0-1,0 1,0 0,0 0,0 1,0 0,1-1,-1 1,1 1,-4 3,-11 9,1 2,-27 33,42-48,-7 10,1 0,1 0,0 1,0 0,1 1,1-1,1 1,0 0,1 1,0-1,1 1,1 0,1 0,0-1,1 1,3 25,-2-35,0 0,0 0,1 0,0 0,0 0,0-1,1 1,-1 0,1-1,1 0,-1 0,1 0,0 0,0 0,0-1,8 6,-6-5,1-1,0 0,-1 0,2-1,-1 1,0-2,1 1,-1-1,1 0,0 0,-1-1,12 0,16-1,-1-1,57-9,-89 9,0 1,1 0,-1 0,1 0,-1 0,0 0,1 0,-1 1,1-1,-1 1,0 0,0-1,5 3,-7-2,1-1,-1 0,1 1,-1-1,1 1,-1-1,1 1,-1-1,0 1,1-1,-1 1,0 0,1-1,-1 1,0 0,0-1,1 1,-1-1,0 1,0 1,0-1,0 0,-1 1,1-1,0 0,-1 1,1-1,-1 0,1 1,-1-1,1 0,-1 0,0 0,0 0,-1 1,-97 113,-15 19,90-103,1 2,-26 51,42-70,0 0,1 0,1 1,0-1,-3 19,7-29,0-1,1 0,0 1,-1-1,1 1,1-1,-1 0,0 1,1-1,0 1,0-1,0 0,0 0,0 1,0-1,1 0,0 0,0-1,0 1,0 0,0 0,0-1,1 1,-1-1,1 0,-1 0,1 0,0 0,6 3,-5-4,1 1,-1-1,0 0,1 0,-1-1,1 1,-1-1,1 0,-1 0,1-1,0 1,-1-1,0 0,1 0,6-3,13-6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5.89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808 706,'0'-8,"1"0,-1 1,-1-1,1 0,-1 1,-4-16,4 21,0-1,0 1,0 0,-1 0,1 0,-1 0,1 0,-1 0,0 0,0 0,0 1,0-1,0 1,0-1,0 1,0 0,-1 0,1 0,0 0,-1 0,1 1,-4-2,0 1,0 1,0-1,0 1,-1 0,1 1,0-1,0 1,0 0,0 1,0-1,0 1,1 0,-1 1,0-1,1 1,-7 5,-7 5,0 2,-31 29,48-42,-10 11,-1 1,1 0,1 1,1 0,-17 33,21-36,0 1,1 0,1 0,0 1,1-1,0 1,1 0,0 21,2-30,0 1,1-1,-1 1,1-1,1 1,-1-1,1 0,0 0,0 0,1 0,-1 0,1 0,0 0,0-1,1 1,3 3,-4-6,0 1,0-1,0 0,0 0,1 0,-1 0,0 0,1-1,-1 0,1 0,-1 0,1 0,0 0,0-1,-1 1,1-1,0 0,0 0,-1-1,1 1,0-1,-1 1,1-1,4-2,6-3,0 0,0-1,0-1,-1 0,0-1,-1 0,0-1,-1 0,18-21,-5 2,-2-1,34-62,-44 68,0 0,-2-1,-1-1,-1 0,-1 0,5-41,-8 22,-1-1,-2 0,-6-47,4 77,-2 0,0 0,-1 1,0-1,-2 1,0 0,0 0,-1 1,-1 0,0 0,-1 0,-15-16,11 16,0 0,-1 1,-1 1,0 1,0 0,-1 1,0 0,-1 1,0 1,-24-8,20 10,-1 1,0 0,0 2,0 0,0 1,0 2,-1 0,1 1,0 2,0 0,0 1,-23 8,21-5,1 1,-1 2,-42 22,52-23,0-1,1 2,0 0,1 0,0 1,1 1,-12 15,15-16,2 1,-1 0,-6 19,9-20,-6 12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6.84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160 201,'-1'-2,"0"1,0 0,0 0,0-1,0 1,0 0,0-1,1 1,-1-1,0 1,1-1,-1 1,1-1,0 1,-1-1,1 1,0-1,0 0,0-1,1 0,-1-1,1 1,0 0,0 0,0 0,0-1,1 1,2-5,2 0,0 0,0 0,1 1,0 0,10-8,-10 9,0 2,1-1,-1 1,1 0,0 0,0 1,0 0,15-3,3 2,41-2,-46 5,0-1,-1 0,38-11,-45 9,-8 1,0 2,1-1,-1 0,0 1,1 0,-1 0,1 0,10 1,-15 0,-1 0,1 0,0 0,-1 0,1 1,-1-1,1 0,-1 0,1 0,-1 1,1-1,-1 0,1 1,-1-1,1 0,-1 1,0-1,1 0,-1 1,1-1,-1 1,0-1,0 1,1-1,-1 1,0-1,0 1,1-1,-1 2,0-1,0 0,0 1,0-1,-1 1,1-1,0 1,-1-1,1 0,-1 1,1-1,-2 2,-22 31,24-33,-72 85,-75 89,76-106,-3 6,57-56,0 0,-1-2,-1 0,-1-1,0 0,-1-2,-27 15,47-29,0 1,1-1,-1 1,0-1,0 1,0-1,1 0,-1 1,0-1,0 0,0 0,0 0,0 0,0 0,0 0,0 0,-1 0,6-11,24-16,-24 24,0 1,0-1,0 1,0 0,0 0,0 1,0-1,1 1,-1 0,1 0,-1 0,1 1,-1 0,1 0,-1 0,1 0,-1 1,1-1,7 3,3 3,0 0,0 1,-1 0,18 12,20 10,-36-22,0 0,0-1,0-1,1-1,31 5,-36-8,0-1,0 0,0 0,0-2,0 1,0-1,0-1,-1 0,15-6,-1-2,-2 2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7.84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1062 20,'-4'1,"-1"-1,1 1,0 0,0 1,0-1,0 1,0 0,0 0,1 0,-1 0,1 1,-1-1,1 1,0 0,0 0,0 0,0 1,1-1,-4 6,-3 4,2 0,-1 0,2 1,-7 17,4-6,0-1,-10 41,18-59,-1 1,2-1,-1 0,1 1,0-1,0 1,0-1,1 1,0-1,0 0,5 11,-6-14,1-1,1 0,-1 0,0 1,1-1,-1 0,1 0,0 0,-1 0,1-1,0 1,0 0,0-1,0 1,1-1,-1 0,0 0,1 0,-1 0,0 0,1 0,-1-1,1 1,-1-1,1 1,0-1,-1 0,1 0,-1-1,1 1,-1 0,4-1,1-1,1-1,0 1,-1-1,0 0,1-1,-1 0,-1 0,1 0,6-6,10-12,-2 0,0-2,-2 0,21-35,12-13,-39 53,-1-1,-1-1,15-38,-23 53,-2 2,-6 9,-6 14,-28 100,5 2,-22 149,-6 255,17-136,26-282,-52 166,61-243,-1-1,-1 0,-2-1,-1 0,-26 36,26-45,-1-1,0 0,-1-1,-1-1,-1 0,0-2,-34 20,28-20,-2-1,1-2,-2-1,1 0,-1-3,-1 0,1-1,-30 1,39-6,0 0,0-1,0-1,1-1,-1 0,1-2,-1 0,1-1,0-1,0 0,1-2,0 0,-23-14,30 14,-1 0,1-1,1 0,0 0,0-1,1 0,0 0,1-1,0 0,0-1,1 1,1-1,0-1,1 1,0 0,-3-22,4 14,2-1,0 1,1 0,1 0,0 0,2 0,0 0,2 0,0 1,9-23,6-6,1 1,3 1,1 1,3 0,1 3,2 0,67-67,-3 17,4 4,114-77,-152 122,138-88,-134 94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8.49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1 399,'0'-11,"1"0,1 1,-1-1,2 0,0 1,0 0,0-1,2 1,-1 1,9-14,6-6,43-50,-28 38,-17 19,2 0,0 2,32-26,-49 45,-1 0,0-1,1 1,-1 0,0 0,1 1,-1-1,1 0,0 0,-1 1,1-1,0 1,-1 0,1-1,0 1,-1 0,1 0,0 0,0 0,2 1,-3-1,1 1,-1 0,0 0,1-1,-1 1,0 0,0 1,0-1,0 0,0 0,0 0,0 0,0 1,-1-1,1 0,0 1,-1-1,1 3,2 4,-2 1,1 0,-1-1,0 1,-1 0,-1 15,-2-2,-8 29,-2 16,9-45,-9 32,9-40,0 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8.82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61,'0'-5,"0"-5,0-6,5 0,1 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0:59.97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79 72,'-1'13,"-1"1,0-1,-7 23,2-9,-24 109,5-14,30-137,1 0,0 0,2 0,15-27,2-6,-12 24,1-1,1 2,1 0,1 1,1 0,1 1,1 1,23-19,-39 36,1 0,0 0,-1 1,1-1,0 1,1 0,-1 0,0 0,1 1,-1 0,0-1,6 1,-8 1,0 0,0 0,0 0,0 0,0 1,0-1,0 1,-1-1,1 1,0 0,0 0,0 0,-1 0,1 0,-1 0,1 0,-1 1,1-1,-1 1,0-1,1 1,-1-1,0 1,0-1,0 1,0 0,-1 0,1 0,0-1,-1 1,1 3,2 6,0 1,-1 0,0 0,-1 1,-1-1,1 0,-2 0,-3 21,-1-7,-2 0,-18 48,-2 3,54-131,2 0,65-89,-89 136,34-36,-37 41,0-1,1 1,0 0,-1 1,1-1,0 0,0 1,0-1,0 1,0 0,0 0,1 0,-1 1,5-1,-6 1,0 0,-1 0,1 1,-1-1,0 1,1-1,-1 1,1-1,-1 1,0 0,1 0,-1 0,0 0,0 0,0 0,0 0,1 0,-2 0,1 0,0 1,0-1,0 0,-1 1,1-1,0 1,-1-1,1 0,-1 1,0-1,1 1,-1 2,1 3,-1 0,1 0,-1 0,0 0,-3 12,-2 5,-11 28,-2 10,17-61,1 0,-1 1,1-1,0 0,0 1,-1-1,1 0,0 0,0 1,0-1,1 0,-1 1,1 1,-1-3,0 0,1 0,-1 0,0 0,1 0,-1 0,0 0,1 0,-1 0,0 0,1-1,-1 1,0 0,1 0,-1 0,0 0,1 0,-1-1,0 1,0 0,1 0,-1-1,0 1,0 0,1 0,-1-1,0 1,0 0,0-1,23-32,9-29,25-42,-47 89,0 1,0 0,2 1,21-20,3 7,-34 24,1 1,0 0,-1 0,1 0,0 0,-1 0,1 0,0 1,0-1,0 1,-1 0,1 0,3 0,-5 1,1-1,-1 1,0-1,0 1,0-1,0 1,-1 0,1-1,0 1,0 0,0 0,0 0,-1 0,1 0,0 0,-1 0,1 0,-1 0,1 0,-1 0,0 0,1 0,-1 0,0 0,0 0,0 1,0-1,0 0,0 1,-2 36,-14 25,10-41,-5 31,4-18,-2 15,9-47,0 0,0 0,0 0,0 0,0 1,1-1,-1 0,1 0,0 0,0 0,2 6,10 3,1-7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1.01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903 1,'-2'0,"-1"1,1-1,0 1,0 0,0 0,0 0,0 0,0 0,0 1,0-1,1 0,-1 1,0 0,1-1,-3 5,-20 28,10-4,1 0,1 1,-15 61,26-85,0 0,0 0,1 0,-1 0,2 0,-1-1,1 1,0 0,1 0,-1 0,1-1,1 1,-1 0,1-1,0 0,5 7,-6-10,-1-1,2 1,-1-1,0 1,0-1,1 0,-1 0,1 0,0 0,0 0,0 0,0-1,0 0,0 1,0-1,0 0,0-1,0 1,1 0,-1-1,0 0,1 0,-1 0,0 0,1 0,-1-1,0 0,0 1,1-1,-1 0,0-1,0 1,0 0,0-1,4-3,11-6,0-2,-1 0,0-1,-1 0,24-29,63-93,-70 89,-30 43,2-2,-1-1,1 1,-2-1,1 1,4-13,-31 58,-11 38,-20 49,-159 600,157-494,-33 131,73-307,-3 0,-2-1,-49 89,61-127,-1-1,-1 1,-1-2,0 0,-1 0,0-1,-17 13,23-22,1 0,-1-1,-1 1,1-2,0 1,-1-1,0 0,0 0,0-1,0 0,0-1,0 0,-1 0,1 0,0-1,-1-1,1 1,-16-4,4-1,1-1,-1 0,1-2,0 0,1-1,0-1,-17-13,22 14,0-1,1-1,0 0,1-1,0 0,1-1,0 0,1 0,-10-21,10 14,1 0,1-1,0 0,2 0,1-1,0 1,1-1,2 0,1-37,2 33,2-1,0 1,2 0,0 1,2 0,1 0,21-40,5 2,3 3,3 1,2 2,96-99,-47 69,199-143,50 19,-295 185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2.37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1 553,'0'-18,"2"0,-1 1,2-1,1 1,0-1,1 2,1-1,15-31,-9 27,0 0,2 0,1 2,0 0,35-33,-43 45,1 0,0 0,0 1,1 0,15-8,-22 13,0 0,0 0,0 1,0-1,0 1,1-1,-1 1,0 0,0 0,1-1,-1 2,0-1,0 0,1 0,-1 1,0-1,0 1,0 0,0 0,0 0,0 0,0 0,0 0,0 0,0 1,0-1,-1 1,1-1,-1 1,1 0,-1-1,2 4,0 0,1 0,-2 0,1 0,-1 1,0 0,0-1,0 1,-1 0,0 0,0 0,0 0,-1 0,0 0,0 0,0 0,-2 7,-3 12,-1-1,-15 39,5-17,-20 52,51-131,1 0,1 1,2 1,34-45,-41 60,0 1,1 0,1 1,0 1,28-21,-40 33,0 0,-1 0,1 0,0 0,0 0,0 0,0 1,0-1,0 1,0 0,0-1,0 1,0 0,0 0,3 1,-3-1,-1 0,0 1,0-1,0 1,0 0,0-1,0 1,0 0,0 0,0 0,0-1,0 1,-1 0,1 0,0 0,0 0,-1 0,1 1,0 0,0 3,1 0,-1 0,0 0,-1 0,1 0,-1 0,0 0,0 0,-1 0,-1 10,-4 6,-13 32,12-37,1 1,-7 32,59-117,-12 16,3 1,78-83,-113 132,0 0,0 0,1-1,-1 2,1-1,-1 0,1 1,0-1,0 1,0 0,-1 0,1 0,1 0,-1 0,0 1,0-1,0 1,5 0,-6 0,1 1,-1 0,0-1,-1 1,1 0,0 0,0 0,0 0,0 1,-1-1,1 0,-1 1,1-1,-1 1,1-1,-1 1,0 0,0 0,0-1,0 1,0 0,0 0,0 0,-1 0,1 0,-1 0,1 0,-1 3,1 6,0 1,-1 0,-1-1,0 1,0 0,-1-1,-5 17,4-16,0 0,1 1,0-1,1 1,0-1,2 21,0-27,0 0,1 0,-1 0,1 0,0 0,1 0,-1-1,1 1,0-1,6 8,-7-11,0 0,0 0,0 0,0 0,0-1,1 1,-1-1,0 1,1-1,-1 0,1 0,-1 0,1 0,0-1,-1 1,1-1,0 1,0-1,-1 0,1 0,0 0,0 0,-1-1,1 1,4-2,3-2,1 0,-1 0,-1-1,1 0,-1 0,0-2,0 1,0-1,14-15,4-8,32-45,-37 46,-14 18,163-225,-154 203,-18 30,-4 5,-4 7,-3 10,2 1,0 0,1 0,1 1,1 0,1 0,-5 34,10-44,0 0,1 0,1-1,0 1,0 0,1-1,1 1,-1-1,2 1,-1-1,2 0,9 17,-10-19,1 0,0-1,0 1,1-1,0-1,0 1,0-1,1 0,0-1,0 1,1-1,-1-1,1 1,0-1,16 5,-19-8,-1 0,1 0,0-1,-1 0,1 0,0 0,0 0,-1-1,1 1,0-1,-1-1,1 1,-1-1,1 1,-1-1,0-1,0 1,0 0,7-6,6-8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2.70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60 62,'0'-5,"-4"-5,-6-7,-6 1,0 7,2 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3.8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1,'1'12,"0"0,1 1,6 22,4 22,27 221,-13-104,67 639,-82-712,9 149,-20-224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5.28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162 672,'15'-13,"28"-20,4-3,-44 33,154-145,16-67,-170 211,49-71,-26 36,45-52,-70 90,1-1,0 0,-1 1,1-1,0 1,0-1,0 1,4-1,2 3,-6 12,-7 42,-2 0,-15 53,-5 32,-47 427,37-136,22-301,6-63,1-8,-2-1,-3-1,-31 88,35-127,0-1,-1 0,0-1,-1 0,-1 0,-1-1,-18 17,24-26,1 0,-1 0,0-1,0 0,0 0,-1 0,0-1,0-1,0 1,0-1,-1 0,1-1,-1 0,0-1,1 1,-1-2,0 1,0-1,0-1,1 1,-1-1,0-1,1 0,-1 0,1-1,-1 0,1 0,0-1,0 0,1 0,-1-1,1 0,-10-9,5 3,1-2,0 1,1-2,1 1,0-1,0-1,1 0,1 0,-6-19,7 13,0-1,2 0,0 0,2 0,0 0,2-26,5-2,1 1,3 1,1-1,3 1,28-69,-16 59,2 2,62-96,87-92,-98 139,-41 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5.6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64 82,'-5'-5,"-1"-5,-4-6,-5-1,0-1,3 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7.01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398 547,'-6'-5,"0"0,0 1,0 0,-1-1,0 2,0-1,0 1,0 0,0 1,0-1,-1 1,1 1,-1 0,1 0,-1 0,0 1,-14 1,13 0,1 0,-1 1,1-1,-1 2,1-1,0 1,0 1,0-1,0 2,1-1,-1 1,1 0,0 0,1 1,-10 9,-5 10,1 1,-21 36,35-51,0-1,1 1,1 0,0 0,0 0,1 1,0-1,1 1,-1 20,3-29,0 1,0-1,0 1,1-1,-1 0,1 1,0-1,0 0,0 0,1 1,-1-1,1 0,-1 0,1 0,0-1,0 1,1 0,-1-1,0 0,4 4,-3-5,0 1,0-1,-1 0,1 0,0 0,0 0,0 0,0-1,0 1,0-1,0 0,0 0,0 0,0 0,0 0,1-1,-1 0,-1 1,1-1,0 0,0 0,4-3,7-4,-1 0,0 0,0-1,-1-1,0 0,-1-1,0 0,16-23,-6 4,-1-1,25-53,-6-10,-48 120,-5 27,11-44,1 0,0 0,1 1,0-1,1 0,0 1,0-1,1 1,4 17,-4-25,0 0,-1 0,1 0,0 0,1 0,-1 0,0-1,1 1,-1 0,1-1,-1 1,1-1,-1 0,1 1,0-1,0 0,0 0,0 0,0 0,0 0,0-1,0 1,0-1,0 1,0-1,0 0,1 0,-1 0,0 0,0 0,0 0,0-1,1 1,-1-1,0 1,0-1,3-2,2 1,0-1,-1 0,1-1,-1 0,0 0,0 0,0-1,0 0,-1 0,6-7,10-17,-2-1,0 0,19-48,30-104,2-98,-61 211,-14 163,-106 430,94-449,-19 71,35-145,1 1,-1-1,1 1,-1-1,1 0,-1 1,0-1,0 0,1 1,-1-1,0 0,-2 2,0-7,5-10,10-30,2 0,1 1,2 0,3 2,1 0,1 1,3 1,48-59,-69 93,1-1,-1 1,1 0,0 1,0-1,0 1,0 0,1 0,12-6,-18 10,0 0,1 0,-1 0,0 0,0-1,0 1,1 0,-1 0,0 0,1 0,-1 0,0 0,0 0,1 0,-1 0,0 0,0 0,1 0,-1 0,0 0,1 0,-1 0,0 0,0 0,1 0,-1 1,0-1,0 0,1 0,-1 0,0 0,0 0,0 1,1-1,-1 0,0 0,0 1,0-1,0 0,1 0,-1 0,0 1,0-1,0 1,-4 15,-14 15,1-8,-1-2,-29 29,25-28,21-21,0 1,0-1,0 0,0 1,1-1,-1 0,0 1,1-1,-1 1,1-1,0 1,-1-1,1 1,0 0,0-1,0 1,0-1,0 1,0-1,1 1,-1-1,0 1,1-1,-1 1,1-1,0 1,1 2,3 5,0-1,1 0,10 11,-4-3,23 36,-27-37,1-1,0-1,1 0,0 0,1 0,1-2,12 12,-20-21,0 1,0-1,0 0,1 0,-1 0,0 0,1-1,-1 1,1-1,-1-1,1 1,0 0,-1-1,1 0,0 0,-1-1,1 1,0-1,-1 0,9-3,-7 1,0 1,0-1,-1-1,1 1,-1-1,0 0,0 0,-1-1,1 1,-1-1,0 0,0 0,0-1,4-8,5-12,-2 3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7.8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0 871,'21'-31,"25"-51,65-196,-85 187,21-140,-42 204,-3 14,7-46,-9 54,1 0,-1 0,0 1,-1-1,1 0,-1 0,0 1,0-1,-2-6,3 11,0 0,-1-1,1 1,0 0,0-1,0 1,-1 0,1 0,0-1,0 1,-1 0,1 0,0-1,0 1,-1 0,1 0,0 0,-1 0,1-1,0 1,-1 0,1 0,0 0,-1 0,1 0,-1 0,1 0,0 0,-1 0,1 0,0 0,-1 0,1 0,0 0,-1 1,1-1,0 0,-1 0,1 0,0 0,-1 1,1-1,0 0,0 0,-1 1,1-1,0 0,0 0,-1 1,1-1,0 1,-12 15,-7 26,2 0,-21 82,16-49,-29 128,46-170,1 0,2 0,1 0,4 44,-3-73,1 1,0 0,0-1,0 1,1-1,-1 1,1-1,0 0,0 0,1 0,-1 0,1 0,0 0,0 0,0-1,1 0,5 5,-6-6,0 0,1 0,-1 0,1-1,-1 0,1 1,0-1,0 0,0-1,-1 1,1-1,0 0,0 0,0 0,0 0,0-1,0 1,-1-1,1 0,0 0,5-3,18-10,-3-1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8.15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47 24,'-5'0,"-5"0,-6 0,4 0,9 0,9 0,8 0,7 0,3 0,3-4,1-2,0 0,1 2,-6 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8.71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19 307,'7'-1,"0"-1,-1 0,1-1,-1 1,0-1,0 0,0-1,0 1,0-1,7-7,10-8,29-29,-41 35,0 1,-1-1,-1-1,9-15,-15 24,0 0,-1 0,0 0,0 0,0-1,0 1,-1-1,0 1,0-1,0 1,-1-1,0 0,0 1,-1-1,0-7,0 12,1 0,0-1,-1 1,1 0,-1-1,1 1,-1 0,0 0,0-1,0 1,1 0,-1 0,0 0,0 0,0 0,-1 0,1 0,0 1,0-1,0 0,-1 1,1-1,0 0,-2 0,0 1,0 0,1 0,-1 0,0 0,1 1,-1-1,1 0,-1 1,0 0,1 0,-1 0,-2 1,-5 3,1 1,-1 0,1 0,0 1,-8 8,6-3,0 1,0-1,1 2,1-1,1 1,0 1,0-1,1 2,1-1,-5 21,3-12,6-17,-1 0,1 0,0 1,1-1,-1 0,2 1,-1 9,1-6,2 0,-1 0,1 0,1-1,0 1,0-1,1 1,1-1,-1-1,2 1,8 13,-9-17,-1-1,1 0,0 0,0-1,0 0,1 1,0-2,-1 1,1-1,1 0,-1 0,0 0,1-1,-1 0,1 0,0-1,0 0,-1 0,12 0,8-4,-2-2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09.45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324 139,'-3'-3,"1"0,0-1,0 1,0 0,0-1,1 1,-1-1,1 1,0-1,0 1,0-1,1 0,-1 0,1 0,0 1,0-1,0 0,0 0,2-4,-2 5,1 0,-1 0,1 0,0 0,0 0,0 0,0 0,1 0,-1 0,1 0,0 1,0-1,0 1,0-1,0 1,1 0,-1 0,0 0,1 0,0 0,-1 0,5-1,-6 3,1-1,-1 1,0-1,1 1,-1 0,1-1,-1 1,0 0,1 0,-1 0,1 0,-1 1,0-1,1 0,-1 0,1 1,-1-1,0 1,1-1,-1 1,0 0,2 1,-2-1,1 1,-1-1,1 1,-1 0,0 0,0 0,0 0,0 0,0 0,0 0,0 0,0 4,0 3,0-1,0 1,-1-1,0 1,0 0,-3 10,-2 5,-2 1,-1-1,0-1,-2 1,-23 38,-78 104,70-109,24-32,-27 28,39-47,0-1,-1 1,1-1,-2-1,1 1,0-1,-1 0,0 0,0-1,-10 4,15-6,0-1,0 0,0 1,0-1,0 0,0 0,0-1,0 1,0 0,0-1,-3 0,-1-1,14 6,0 0,0 0,-1 0,1 1,-1 0,0 1,0-1,7 9,-12-12,26 26,41 54,-51-58,1-1,1 0,1-2,36 29,-15-21,0-2,86 41,-102-58,0 0,1-1,0-2,1-1,-1-1,49 2,-65-6,20 0,0-1,0-1,36-7,-59 7,-1 0,0-1,1 0,-1-1,0 1,0-1,-1-1,1 1,-1-1,1 0,-1-1,-1 0,1 1,0-2,-1 1,0-1,-1 0,8-11,-3-1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0.02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27,'4'-3,"-1"0,1 0,0 1,0 0,-1 0,1 0,1 0,-1 1,0 0,0-1,1 2,-1-1,8 0,2 0,-1 1,0 0,17 3,41 8,0-4,0-2,85-6,-128-3,-5-2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5.71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0,'3'47,"2"0,2-1,21 71,-1 2,72 343,-68-336,3 24,-31-122,0 48,-3-53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7.27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473 498,'2'-2,"0"0,-1 0,1-1,-1 1,1 0,-1 0,0-1,0 1,0-1,0 1,0-1,-1 1,1-1,-1 0,1 1,-1-1,0 1,0-1,0 0,-1 1,1-1,-1 0,1 1,-1-1,0 1,0-1,0 1,-2-4,1 2,-1 0,1 0,-1 0,0 1,0-1,0 1,0 0,-1 0,1 0,-1 0,0 1,0-1,0 1,0 0,-8-3,2 3,-1 0,1 1,-1 0,1 0,-1 1,0 0,1 1,-1 1,1-1,0 2,-1-1,1 1,0 1,0 0,1 0,-1 1,1 1,-9 6,-1 1,1 2,0 0,2 0,0 2,0 0,2 1,-18 27,22-29,0 0,1 1,1 0,1 0,0 1,1 0,-6 33,12-47,-1 0,1-1,0 1,0 0,1-1,-1 1,1-1,-1 1,1-1,1 1,-1-1,0 1,1-1,-1 0,1 0,0 0,0 0,0 0,1 0,-1 0,1-1,-1 1,6 2,-4-2,0-1,0 0,0-1,0 1,0-1,1 0,-1 0,0 0,1 0,-1-1,1 0,-1 0,1 0,-1 0,0-1,1 0,-1 0,8-2,2-3,0 0,0-1,-1 0,0-1,0-1,-1 0,16-14,-4 0,-2-1,28-36,-15 7,-1-2,-3-1,-3-2,22-62,-24 47,32-151,-59 220,-3 9,-5 14,-4 24,-82 308,78-241,7-39,9-58,0-1,0 1,1 0,3 20,-3-27,1-1,0 1,1 0,-1 0,1-1,0 1,1-1,-1 1,1-1,0 0,7 9,-9-13,0 0,0 0,1 0,-1 0,0 0,1 0,-1-1,0 1,1 0,-1-1,1 1,-1-1,1 1,-1-1,1 1,-1-1,1 0,0 0,-1 0,1 0,2-1,11-4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7.7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124 0,'-4'54,"-3"-1,-15 63,3-20,-8 37,-11 24,31-134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8.49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346 50,'-5'-5,"0"1,0-1,0 2,0-1,-1 0,0 1,1 0,-1 1,0-1,-1 1,1 0,0 0,0 1,-1 0,1 0,-1 1,1 0,-11 0,8 1,1 1,0 0,-1 0,1 1,0 0,0 0,1 0,-1 1,1 1,0-1,0 1,0 0,-11 12,5-3,0 0,2 1,-1 0,2 1,-12 24,18-32,0-1,1 1,0 0,1 0,0 0,0 0,0 0,1 0,0 0,1 0,0 1,0-1,1 0,3 16,-3-22,0 1,-1-1,1 1,1-1,-1 1,0-1,0 1,1-1,0 0,-1 0,1 0,0 0,0 0,0 0,0 0,0-1,1 1,-1-1,0 0,1 1,-1-1,1 0,-1 0,1-1,0 1,-1-1,1 1,0-1,-1 0,1 0,0 0,-1 0,1 0,0-1,4 0,1-2,1 1,-1-1,0 0,0-1,0 0,-1 0,1-1,-1 0,0 0,7-8,9-12,-1-2,0-1,-2 0,-2-2,0 0,-2-1,21-57,-33 72,-3 11,-2 9,-14 47,9-38,2 2,0-1,-2 16,4-11,1 0,0 1,1-1,2 0,5 33,-5-44,0-1,0 0,1-1,0 1,0 0,0-1,9 13,-9-16,0 0,0 1,1-1,-1 0,1-1,-1 1,1-1,0 1,0-1,0 0,0-1,0 1,0-1,6 2,6-1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9.06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235 19,'0'-1,"0"1,0-1,0 0,0 0,0 0,0 1,0-1,0 0,0 0,0 1,0-1,0 0,-1 0,1 1,0-1,0 0,-1 1,1-1,-1 0,1 1,-1-1,1 0,-1 1,0-1,1 1,-1 0,0 0,1 0,-1 1,0-1,1 0,-1 0,0 1,1-1,-1 0,1 1,-1-1,0 1,1-1,-1 1,1-1,0 1,-1-1,1 1,-1 0,-3 5,0 0,0 0,1 0,-4 8,-1 15,0 0,-4 46,0 1,-19 69,-41 206,43-206,11-69,14-53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19.47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0 140,'1'-4,"-1"1,1-1,0 0,0 1,0-1,0 1,1-1,0 1,-1 0,4-4,22-30,-25 35,2-3,0 0,0 0,0 1,1 0,0 0,0 0,0 0,1 1,-1 0,1 0,-1 0,1 1,0 0,0 0,0 0,0 1,1 0,-1 0,0 1,0-1,1 1,-1 1,0-1,0 1,1 0,-1 1,0-1,0 1,0 0,0 1,-1-1,1 1,-1 1,1-1,-1 1,0-1,0 2,-1-1,1 0,6 9,-6-6,-1-1,1 1,-1 0,-1 0,1 0,-1 1,4 13,-6-16,-1 1,1 0,-1-1,0 1,0 0,-1 0,1-1,-1 1,0-1,-1 1,-3 8,0-1,0 0,-1 0,-1-1,0 1,-1-2,0 1,-10 10,14-17,0-1,-1 0,1 0,-1 0,0-1,0 0,0 0,-1 0,1 0,-1-1,0 0,1 0,-1-1,0 1,0-1,0-1,0 1,-11-1,-2-2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1.1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74 36,'-1'18,"-1"0,0-1,-10 32,-23 64,18-63,13-31,11-31,13-30,-9 17,1 0,1 1,1 0,29-35,-19 26,-16 21,1 1,11-14,-17 23,0-1,0 1,0-1,0 1,0 0,0 0,1 0,-1 0,1 1,-1 0,1-1,-1 1,5 0,-7 0,1 1,-1 0,0 0,0 0,1 0,-1 0,0 0,1 0,-1 1,0-1,1 0,-1 1,0-1,0 1,0-1,1 1,-1-1,0 1,0 0,0 0,0 0,1 1,0 0,-1 0,0 0,0 0,0 0,0 0,-1 0,1 1,0-1,-1 0,1 0,-1 5,0 3,0 0,-1 0,0-1,-1 1,-3 9,-17 51,15-53,1 2,0-1,1 1,1 0,1 0,1 0,0 26,2-43,0-1,0 1,0 0,1-1,-1 1,0 0,1-1,-1 1,1-1,-1 1,1-1,0 1,0-1,0 1,0-1,0 0,0 1,0-1,0 0,2 2,-1-3,-1 1,1-1,-1 1,1-1,-1 1,1-1,0 0,-1 0,1 0,-1 0,1 0,0 0,-1 0,1-1,-1 1,1 0,1-2,4-1,1 0,-1-1,-1 1,1-2,0 1,-1-1,7-6,15-19,41-55,-12 13,-41 53,-2-2,0 0,17-36,-30 49,-6 10,-9 11,7-1,0-1,0 1,2 0,-1 1,2-1,0 1,-5 22,8-28,-1 1,1-1,1 1,0-1,0 1,0-1,1 1,0-1,0 1,1-1,0 0,0 0,1 0,0 0,4 8,-6-13,1 1,0-1,-1 0,1 0,0 0,0 0,0-1,0 1,0 0,1-1,-1 0,0 1,1-1,-1 0,1 0,-1 0,5 0,-3 0,0-1,0 0,0 0,0-1,0 1,0-1,-1 0,1 0,0 0,6-3,5-3,-2-1,1-1,-1 0,21-20,-8 6,-1-2,-1-1,-2-1,0-1,-2-1,26-48,-42 67,-10 15,-8 14,-7 30,2 2,-17 70,12-39,-36 180,36-141,6-40,-34 149,32-157,-32 78,46-138,0-1,-1 0,-1 0,0 0,0-1,-1 0,-1-1,1 0,-2 0,1-1,-14 8,17-13,0-1,0 0,-1 0,1 0,-1-1,0 0,0-1,1 0,-1 0,0-1,0 0,-9-1,-2 0,-1-2,1 0,-33-11,42 11,0-1,1 0,-1-1,1 0,0 0,0-1,1 0,0-1,0 0,-13-14,17 16,0-1,0 1,0-1,1 0,-1 0,1-1,1 1,-1-1,1 1,1-1,-1 0,1 0,0 1,0-1,1 0,1-14,2 0,2 0,0 0,2 1,0 0,1 0,1 0,0 1,20-28,13-11,59-63,-78 94,212-227,-185 202,-18 18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1.66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76 44,'2'-1,"0"0,0 0,0 0,0 0,0 0,0 0,0 0,0-1,-1 1,1-1,-1 0,1 1,-1-1,1 0,1-4,10-9,-12 15,-1-1,0 1,0 0,1 0,-1 0,0-1,1 1,-1 0,0 0,1 0,-1 0,0 0,1 0,-1 0,0-1,1 1,-1 0,0 0,1 0,-1 0,1 1,-1-1,0 0,1 0,-1 0,0 0,1 0,-1 0,0 0,0 1,1-1,-1 0,0 0,1 1,-1-1,0 0,0 0,1 1,-1-1,0 0,0 0,0 1,0-1,1 0,-1 1,0-1,0 0,0 1,0-1,0 0,0 1,0-1,0 0,0 1,0-1,0 1,1 25,-1-22,-2 16,-1 1,-1-2,-11 34,5-16,-33 106,16-59,3-6,19-55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2.46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345 165,'-8'0,"0"1,0 0,1 1,-1-1,0 2,1-1,-14 7,-50 31,32-17,-1 0,-72 41,112-64,-1 0,1 1,-1-1,1 0,-1 1,1-1,-1 0,1 1,0-1,-1 1,1-1,0 1,-1-1,1 1,0-1,0 1,-1-1,1 1,0-1,0 1,0 0,0-1,0 1,0-1,0 1,0-1,0 1,0 0,0-1,0 1,0-1,0 1,1-1,-1 1,0 0,0-1,1 1,-1-1,0 1,1-1,-1 0,0 1,1-1,-1 1,1-1,-1 0,2 1,30 22,-19-15,36 35,-37-31,1 0,1-1,19 13,-27-22,-1 1,0 0,0-1,1 0,0 0,-1-1,1 0,0 0,0 0,-1 0,1-1,0 0,0 0,7-2,-5 0,0 0,0 0,0-1,-1 0,1-1,-1 0,0 0,0 0,0-1,0 0,-1-1,0 1,0-1,0 0,8-13,4-7,-1-2,22-51,-27 55,10-24,-2-2,26-92,-45 117,-4 20,-4 15,-7 20,1 1,2 0,2 1,0-1,-5 49,-1 26,14-97,0 0,1 0,0 0,0 0,1 0,0 0,1 0,0 0,4 10,-6-16,1-1,0 1,1-1,-1 0,0 0,1 1,-1-1,1 0,-1 0,1 0,0-1,0 1,0 0,0-1,0 1,0-1,1 0,-1 0,0 0,1 0,-1 0,1 0,-1 0,1-1,-1 1,1-1,-1 0,1 0,0 0,-1 0,1 0,-1-1,1 1,-1-1,4 0,16-7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2.79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41 10,'-34'-6,"27"3,24 4,61 6,136-5,-110-3,-82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3.61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358 84,'0'-2,"0"-1,0 0,-1 1,1-1,-1 0,1 1,-1-1,0 1,0-1,0 1,-1-1,1 1,0 0,-1-1,0 1,1 0,-1 0,0 0,0 0,0 1,0-1,-1 1,1-1,0 1,-1-1,1 1,-1 0,-4-1,1 0,-1 1,0-1,0 1,0 1,0-1,1 1,-1 0,0 1,0 0,-8 2,2 0,0 1,1 0,0 1,0 0,0 1,1 1,-1 0,2 0,-1 1,1 1,0-1,1 2,0-1,0 1,1 1,0-1,1 1,1 1,-1-1,2 1,0 0,0 1,-4 16,9-26,-1 0,0 0,1 1,0-1,-1 0,1 1,1-1,-1 0,0 0,1 1,0-1,-1 0,1 0,0 0,1 1,-1-1,1-1,-1 1,1 0,0 0,0-1,0 1,0-1,1 1,2 2,-1-3,-1 0,0 0,1-1,-1 1,1-1,0 1,-1-1,1-1,0 1,0 0,-1-1,1 0,0 0,0 0,0 0,0 0,-1-1,1 0,0 0,0 0,5-2,6-5,0 1,-1-2,1 0,-2-1,1 0,-2-1,1 0,15-20,-6 5,-2-1,0-2,18-35,-30 50,-4 8,-1 0,1 0,-1 0,0 0,-1 0,0 0,0-1,2-11,-21 45,15-18,-8 21,1 0,-8 52,16-74,0 0,1 0,0 0,0 0,1 0,0 0,0 0,0-1,1 1,1 0,-1-1,1 1,0-1,1 0,8 13,3-2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4.2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563 509,'0'-2,"0"0,-1 0,1 0,-1 1,0-1,1 0,-1 0,0 1,0-1,0 0,0 1,-1-1,1 1,0-1,-1 1,1 0,-1-1,1 1,-1 0,1 0,-1 0,0 0,-2 0,-1-2,-1 1,0 0,1 0,-1 0,0 1,-7-1,2 2,0 0,0 1,0 0,1 1,-1 0,1 1,-1 0,1 0,0 1,0 1,0 0,1 0,-17 12,13-7,1 0,0 1,0 0,1 1,0 0,1 1,1 0,-14 24,21-31,-1 0,1 0,0 0,0 0,1 0,-1 0,2 0,-1 0,1 1,-1-1,2 0,-1 0,2 9,-1-12,0 0,-1 0,2 0,-1 0,0 0,0 0,1-1,0 1,-1-1,1 1,0-1,0 1,0-1,1 0,-1 0,1 0,-1 0,1 0,-1-1,1 1,0-1,0 0,0 0,0 0,0 0,0 0,0-1,4 1,1-1,0 0,0 0,0-1,0 0,0-1,0 0,0 0,0-1,-1 1,1-2,-1 1,0-1,0 0,7-6,-1 0,-1 0,0 0,0-1,-2-1,1 0,11-18,-11 12,-1-2,0 1,-1-1,-2 0,0-1,5-25,-5 10,-1-1,0-67,-6 88,-1 0,-1 0,0 1,-1-1,-1 1,0 0,-1 0,-1 0,0 1,-1-1,-16-22,17 28,0 1,-1-1,0 1,0 1,-1 0,0 0,0 0,-1 1,0 0,0 1,0 0,-1 0,0 1,0 0,0 1,0 0,0 0,-14 0,10 1,1 2,-1 0,1 0,0 1,-1 1,1 0,0 1,0 0,0 1,1 1,-1 0,1 1,0 0,0 0,1 2,0-1,0 1,1 1,0 0,1 0,-1 1,2 0,-9 13,-1 2,3-1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25.09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100 141,'-13'-22,"13"20,-1 0,0 0,1 1,-1-1,0 0,0 1,0-1,-1 1,1-1,-2-1,3 3,-1 0,1 0,0-1,-1 1,1 0,0 0,0 0,-1 0,1 0,0 0,-1 0,1 0,0 0,0 1,-1-1,1 0,0 0,-1 0,1 0,0 0,0 0,-1 1,1-1,0 0,0 0,0 0,-1 1,-9 15,-2 15,1 2,2-1,2 1,-7 53,14-80,-2 1,1 1,1 0,-1 0,2-1,-1 1,1 0,0 0,4 12,-5-17,1-1,0 0,0 0,0 0,1 0,-1 0,0 0,1 0,0 0,-1 0,1-1,0 1,0-1,0 1,0-1,0 0,0 1,0-1,0 0,0-1,1 1,-1 0,0-1,1 1,-1-1,0 0,1 1,-1-1,1 0,-1-1,0 1,3-1,5 0,-1-2,0 1,0-1,0 0,-1-1,1 0,-1 0,0-1,0 0,0-1,-1 1,14-15,4-6,-2-2,22-30,-22 26,-2 5,51-73,-64 87,-1 0,0 0,-1 0,-1-1,9-28,-14 41,0 1,0 0,0-1,1 1,-1 0,0-1,0 1,0 0,0-1,0 1,0-1,0 1,0 0,0-1,0 1,0 0,0-1,0 1,0-1,0 1,0 0,0-1,0 1,0 0,-1-1,1 1,0 0,0-1,0 1,-1 0,1 0,0-1,-1 1,1-1,-12 9,-10 18,12-11,0 0,1 1,1 0,0 0,1 1,1 0,1 1,0-1,2 1,0 0,0 0,2 0,1 30,0-35,0 0,1-1,0 1,1 0,1-1,0 1,6 12,-7-20,0-1,0 1,1-1,0 0,0 0,0 0,0 0,1-1,-1 1,1-1,0 0,0 0,0 0,1-1,-1 1,0-1,1 0,0 0,-1-1,1 0,5 2,-3-2,0 0,0 0,0 0,0-1,0 0,0 0,-1 0,14-4,-2-2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3.29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13 558,'-1'-1,"1"1,-1 0,1 0,-1 0,1 0,-1-1,0 1,1 0,-1 0,1-1,-1 1,1 0,-1-1,1 1,-1-1,1 1,0 0,-1-1,1 1,0-1,-1 1,1-1,0 1,-1-1,1 0,0 1,0-1,0 1,0-1,0 0,-1 1,1-1,0 1,0-1,0 0,1 1,-1-1,0 1,0-1,0 1,0-1,1 0,8-31,-8 29,9-20,0 2,24-38,-2 4,-9 12,49-68,-54 87,1 1,1 1,47-40,-64 59,1 1,0-1,0 1,0 0,0 0,0 0,1 1,-1 0,1 0,-1 0,1 0,-1 0,9 1,-11 0,1 0,-1 1,0-1,1 1,-1 0,0-1,0 1,0 0,0 0,0 1,0-1,0 0,0 1,0-1,0 1,-1-1,1 1,-1 0,1 0,-1 0,0 0,1 0,-1 0,0 0,0 0,-1 0,1 1,0 2,2 9,0 0,-1 0,-1 0,-1 0,0 1,0-1,-4 19,-27 99,12-56,-17 43,15-55,32-99,2 1,2 1,0 0,26-38,-17 35,53-76,-60 90,0 1,40-36,-56 55,1 1,0-1,0 1,0-1,0 1,1 0,-1 0,0 0,1 0,-1 0,0 0,1 1,-1-1,1 1,-1 0,1-1,-1 1,1 0,-1 1,5 0,-5-1,-1 1,1 0,-1 0,1 0,-1 0,1 0,-1 0,1 1,-1-1,0 0,0 1,0-1,0 1,0-1,0 1,0 0,0-1,-1 1,1 0,0-1,-1 1,0 0,1 0,-1 0,0-1,0 1,0 0,0 0,-1 2,-1 18,-2-1,0 0,-1-1,-2 1,-12 30,-4 11,22-60,-4 16,5-17,4-9,16-35,1 1,43-61,-47 83,0 0,25-22,-11 13,-29 26,1 1,-1-1,1 1,0 0,0 0,0 0,1 1,-1-1,0 1,1-1,-1 1,1 0,-1 0,1 1,-1-1,5 1,-6 0,0 0,0 0,-1 1,1-1,0 1,0-1,-1 1,1 0,-1 0,1 0,-1 0,1 0,-1 0,1 0,-1 0,0 0,0 1,1-1,-1 1,0-1,0 1,0-1,-1 1,1-1,0 1,-1 0,1-1,-1 1,1 0,-1 0,0-1,0 1,0 0,0 2,0 12,-1-1,0 1,-2 0,-7 29,4-20,-6 21,7-29,0 0,2 0,-2 23,4-33,1 1,0-1,0 1,1-1,0 0,0 1,1-1,3 9,-5-14,2 0,-1 0,0-1,0 1,0 0,1 0,-1-1,1 1,-1-1,1 1,0-1,0 1,0-1,-1 0,1 0,0 0,0 0,1 0,-1-1,0 1,0-1,0 1,0-1,0 0,1 0,-1 0,0 0,0 0,1 0,-1-1,4 0,-1-1,1 1,-1-1,0 0,0 0,0-1,0 1,0-1,0 0,-1-1,1 1,-1-1,4-4,7-9,23-33,-7 9,11-14,-1-3,41-80,-85 143,-2 3,-1 0,2 0,-6 13,9-20,-9 28,1 1,-9 56,17-77,0 0,0-1,1 1,1 0,-1 0,2-1,-1 1,1 0,0-1,1 1,0-1,0 0,1 0,9 15,-12-21,1 1,0-1,0 1,0-1,1 0,-1 0,0 0,1 0,-1 0,1 0,0-1,0 1,-1-1,1 0,0 0,0 0,0 0,4 0,-3-1,0 1,0-2,0 1,0 0,0-1,0 0,0 0,0 0,0-1,0 1,-1-1,6-2,-1-2,0 0,0 0,0 0,0-1,-1 0,0 0,-1-1,0 0,0 0,7-13,2-11,-1-2,14-47,-25 68,0-1,-1 1,-1-1,0 1,-2-20,1 24,-1 0,-1 0,1 0,-1 0,-1 0,0 0,0 1,-9-16,11 21,0 1,-1 0,0 0,1 0,-1-1,0 2,0-1,0 0,0 0,0 1,0-1,-1 1,1-1,0 1,-1 0,1 0,-1 0,0 1,1-1,-1 0,1 1,-1 0,0 0,1 0,-1 0,0 0,0 0,1 1,-1-1,1 1,-1-1,-3 3,2-2,1 1,0 0,-1 0,1 0,0 0,0 1,0-1,0 1,1 0,-1-1,1 1,0 1,0-1,0 0,0 0,0 1,1-1,-1 1,1 0,0-1,0 1,0 5,0-6,1 0,-1 0,1 0,0 1,1-1,-1 0,0 0,1 0,0 1,0-1,0 0,0 0,0 0,0 0,1-1,0 1,-1 0,1 0,0-1,0 0,1 1,-1-1,0 0,1 0,-1 0,1 0,0 0,0-1,0 1,0-1,0 0,0 0,5 1,0 0,1 0,0-1,-1-1,1 1,0-1,0-1,-1 0,1 0,0 0,-1-1,12-4,47-22,-46 19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4.06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168 114,'0'-6,"0"0,0 1,1-1,0 0,0 1,0-1,0 1,1-1,0 1,0 0,4-5,-4 7,0 0,0 0,1 0,0 1,-1-1,1 1,0 0,0 0,0 0,0 0,0 1,1-1,-1 1,1 0,-1 0,1 0,-1 0,5 0,12-2,36 0,-52 3,1 0,-1 0,1 0,-1 1,1 0,-1 0,0 0,1 0,-1 1,0-1,0 1,0 0,0 1,5 3,-7-4,-1 0,1 1,-1-1,1 1,-1-1,0 1,0 0,0-1,0 1,-1 0,1 0,-1-1,0 1,1 0,-1 0,0 0,-1-1,1 1,0 0,-1 0,0 0,0-1,0 1,0 0,-2 3,-3 6,1-1,-2 0,0 0,-11 13,-59 79,-6 9,32-44,36-46,0-1,-2-1,-36 35,25-42,15-13,13 0,0-1,0 1,-1 0,1-1,0 1,0 0,0-1,0 1,0-1,-1 1,1 0,0-1,0 1,0-1,0 1,0 0,1-1,-1 1,0-1,0 1,0 0,0-1,0 1,0-1,1 1,-1 0,0-1,0 1,0 0,1-1,-1 1,2-3,-1 1,0 0,1 0,0 0,-1 0,1 0,0 0,0 0,0 0,0 1,0-1,1 1,-1 0,0-1,1 1,-1 0,1 0,-1 1,1-1,-1 0,1 1,-1 0,1 0,0-1,-1 1,1 1,0-1,-1 0,1 1,-1-1,1 1,3 1,8 3,-1 1,1 0,-1 1,20 14,-16-10,-6-5,1 0,-1-1,1 0,0-1,0 0,1-1,-1 0,1-1,0 0,-1-1,16-1,-18 0,-1-1,1 0,-1-1,1 0,-1 0,0-1,0 0,0-1,-1 0,1 0,-1-1,0 0,0 0,0-1,9-10,8-12,-16 15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4.39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 38,'-4'0,"2"0,7 0,7 0,6 0,4 0,2 0,3-4,1-2,-1 0,1 2,0 1,-1 1,0-4,-5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5.10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156 34,'0'-2,"0"1,0 0,0 0,0 0,-1 0,1 0,0 0,0 0,-1 0,1 0,-1 0,1 0,-1 0,0 0,1 1,-1-1,0 0,1 0,-1 0,0 1,0-1,-1-1,1 2,0 0,1 0,-1-1,0 1,1 0,-1 0,0 0,0 0,1 0,-1 0,0 0,1 0,-1 0,0 0,1 0,-1 0,0 1,0-1,1 0,-1 0,1 1,-1-1,0 0,1 1,-1-1,1 1,-1-1,1 1,-1-1,1 1,-1-1,1 1,0-1,-1 2,-9 16,2 0,0 0,1 1,1 1,1-1,-3 24,-16 51,8-46,-12 65,26-95,8-22,9-28,12-39,35-78,-62 148,15-30,29-44,-39 68,0 0,1 0,0 0,0 0,0 1,1 0,0 0,0 1,0 0,1 0,12-5,-18 9,0 0,0 0,0 1,0-1,0 1,1-1,-1 1,0 0,0 0,1 0,-1 0,0 0,0 0,0 1,0-1,1 1,-1 0,0-1,3 3,-2-1,-1 0,0 0,0 0,0 0,0 0,0 0,0 1,-1-1,1 1,-1-1,1 1,-1 0,1 2,1 7,0 1,0-1,-1 1,-1 0,0 19,-3-10,0 0,-9 36,6-32,-3 35,6-45,1-4,1-1,-1 1,3 17,-2-27,1 1,-1-1,1 1,0-1,-1 0,1 1,0-1,0 1,1-1,-1 0,0 0,1 0,0 0,-1 0,1 0,0 0,0-1,0 1,0 0,0-1,3 2,11 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5.78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316 75,'0'-3,"-1"0,1 0,0 0,-1 0,0 0,0 0,0 0,0 0,0 0,-1 0,1 1,-1-1,1 0,-1 1,0 0,0-1,0 1,-1 0,1 0,0 0,-1 0,1 1,-1-1,0 0,-5-1,4 1,0 1,-1-1,1 1,-1 0,1 0,-1 1,1 0,-1-1,0 1,1 1,-1-1,1 1,-1 0,0 0,1 0,-7 3,-1 2,0 1,0 1,1 0,0 1,0 0,1 1,0 0,1 0,0 1,-9 14,9-12,2 0,0 0,0 1,1 0,1 0,0 0,1 1,0-1,-2 21,6-32,-1 1,1-1,0 0,0 0,0 1,1-1,-1 0,1 0,-1 1,1-1,0 0,0 0,1 0,-1 0,0 0,1-1,0 1,0 0,0-1,0 1,0-1,0 1,1-1,-1 0,1 0,-1 0,1-1,0 1,0 0,0-1,0 0,0 0,0 0,0 0,0 0,1-1,-1 1,0-1,0 0,1 0,-1 0,0 0,0-1,1 1,-1-1,5-2,1 0,1-1,-2 0,1 0,0-1,-1 0,0-1,0 1,0-2,11-11,5-9,26-35,-48 59,17-22,-1-1,-2-1,0 0,-2-1,16-46,-29 69,-3 6,-5 10,-8 20,8-7,2 1,0 0,1 0,2 0,0 0,2 0,5 46,-5-66,1 0,0 0,0 0,0 0,1 0,0 0,0 0,0-1,0 1,1 0,0-1,0 0,0 0,0 0,1 0,5 4,-6-5,1-1,-1 0,1 0,0 0,-1 0,1-1,0 0,0 1,1-1,-1-1,0 1,0-1,0 1,0-1,1 0,-1-1,0 1,0-1,0 0,6-2,15-6,-2-2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6.616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1171,'2'0,"0"-1,1 1,-1-1,0 0,0 0,0 0,0 0,0 0,0-1,0 1,0-1,3-2,21-24,-24 26,54-73,-9 11,10-12,-4-2,-2-3,58-128,-94 177,10-17,-3-2,-1-1,20-80,-31 92,7-39,-16 71,0 1,-1-1,0 0,0 0,-1 0,0 0,-3-13,3 19,1 1,0-1,-1 0,0 0,1 1,-1-1,0 1,0-1,0 1,0-1,0 1,-1-1,1 1,0 0,-1 0,1-1,0 1,-4-1,4 1,0 1,-1 0,1 0,-1-1,1 1,-1 0,1 0,-1 0,1 1,-1-1,1 0,0 1,-1-1,1 0,-1 1,1 0,0-1,-2 2,-2 2,-1-1,1 2,0-1,0 1,0-1,1 1,0 1,-6 9,-16 33,2 2,2 0,3 2,2 0,2 1,-15 103,24-115,2 1,2 0,3 42,0-67,1 0,0 0,1 0,1-1,1 1,1-1,0 0,1 0,0-1,12 17,-18-30,0 0,1 0,-1 0,1-1,-1 1,1-1,0 1,-1-1,1 1,0-1,0 0,0 0,0 0,0 0,0-1,1 1,-1 0,0-1,3 1,-1-1,-1 0,1-1,-1 1,1-1,-1 1,1-1,-1 0,1-1,-1 1,0-1,4-1,3-4,-1 1,1-2,-1 1,-1-1,0-1,11-12,-6 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7.32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21 180,'0'-1,"-3"-1,1 0,0 0,0 0,0 0,0-1,0 1,1-1,-3-4,4 6,0 1,0-1,0 1,0-1,0 1,0-1,0 1,0-1,0 1,0-1,0 1,0-1,0 1,0-1,1 1,-1 0,0-1,0 1,1-1,-1 1,0-1,0 1,1-1,19-8,3 5,1 0,0 2,-1 1,35 2,-34 0,0-1,0-1,0-1,44-9,-29-2,17-5,-56 18,1 0,-1 0,0 0,0 0,0 0,1 0,-1 0,0 0,0 0,0 0,1 0,-1 0,0 0,0 0,1 0,-1 0,0 0,0 0,0 0,1 0,-1 0,0 0,0 0,0 1,0-1,1 0,-1 0,0 0,0 0,0 0,0 1,1-1,-1 0,0 0,0 0,0 1,0-1,0 0,0 0,0 0,0 1,0-1,-3 13,-17 22,14-26,4-6,-11 22,0 0,2 1,-10 32,18-49,1-1,1 1,0-1,0 1,1 0,0 11,1-15,0 0,0 0,0 0,0-1,1 1,0-1,0 1,0-1,0 0,1 1,-1-1,6 5,-6-7,0 1,1-1,-1 1,1-1,-1 0,1 0,0 0,0-1,0 1,0-1,0 1,0-1,0 0,1 0,-1-1,0 1,4 0,-2-1,0-1,-1 1,1-1,0 0,-1 0,1 0,-1-1,1 1,-1-1,8-5,3-3,0-1,0-1,-1 0,24-28,-18 15,0 0,-1-2,26-51,30-92,-69 155,-11 27,-10 26,9-12,2 0,0 1,2-1,1 1,3 33,-1-15,-1-35,1 0,-1-1,2 1,-1 0,2-1,-1 1,1-1,8 17,-9-22,0 0,1 0,-1 0,1-1,0 0,0 1,0-1,1 0,-1 0,1-1,-1 1,1-1,0 0,0 0,0 0,0 0,0-1,1 1,-1-1,0 0,7 0,3 0,0-1,0-1,0 0,0-1,0-1,-1 0,1-1,-1 0,0-1,0 0,23-14,-13 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8.53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6 451,'-5'36,"5"-36,0 0,0 0,-1 0,1 0,0 0,0 0,0 0,0 1,0-1,0 0,0 0,0 0,0 0,0 0,1 0,-1 0,0 0,0 1,0-1,0 0,0 0,0 0,0 0,0 0,0 0,0 0,0 0,0 0,0 0,0 0,0 0,1 1,-1-1,0 0,0 0,0 0,0 0,0 0,0 0,0 0,0 0,0 0,1 0,-1 0,0 0,0 0,0 0,0 0,0 0,0 0,0 0,1 0,6-4,7-8,14-18,39-55,5-6,-48 65,-1-1,-2-1,-1-1,-1-1,-1-1,17-41,-34 71,-1 0,0 0,1-1,-1 1,0 0,1 0,-1 0,0 0,0 0,0 0,0-1,0 1,0 0,0 0,-1 0,1 0,0 0,-1-2,-6 1,-4 11,0 4,1 1,0 0,1 1,1 0,-9 20,-25 84,35-97,-11 35,-16 84,33-130,0-1,0 1,1 0,1 0,0-1,0 1,1 0,0-1,4 11,-5-17,0-1,0 0,1 0,-1 0,1 0,0 0,-1-1,1 1,0 0,1-1,-1 1,0-1,1 0,-1 0,1 0,0 0,0 0,-1-1,1 1,0-1,0 0,1 0,-1 0,0 0,0 0,1-1,-1 1,0-1,0 0,1 0,-1 0,6-1,-3-1,-1 1,1-1,0-1,-1 1,1-1,-1 0,0 0,0 0,0-1,0 0,-1 0,1 0,3-5,7-9,-1 0,12-21,-25 38,89-158,-79 142,-10 17,-1 0,0 0,0 0,0 0,0 0,1 0,-1 0,0 0,0 0,0 0,1 0,-1 0,0 0,0 0,0 0,1 0,-1 0,0 0,0 0,0 0,0 0,1 0,-1 0,0 0,0 0,0 1,0-1,1 0,-1 0,0 0,0 0,0 0,0 0,0 1,0-1,0 0,1 0,-1 0,0 0,0 1,0-1,0 0,0 0,0 0,0 1,3 36,-3-35,0 18,1-1,5 32,-5-47,-1-1,1 1,0 0,0-1,0 1,0-1,1 1,-1-1,1 1,0-1,0 0,0 0,1 0,-1 0,1 0,0-1,-1 1,1-1,0 0,1 1,2 0,-3-2,0 0,-1-1,1 0,0 0,0 1,-1-2,1 1,0 0,-1-1,1 1,0-1,-1 0,1 1,0-1,-1-1,1 1,-1 0,0-1,1 1,-1-1,0 1,0-1,0 0,0 0,0 0,1-3,6-6,-1 0,0-1,11-20,-10 12,-1 0,-1 0,-1-1,0 0,-2 0,0 0,-2-1,0 1,-1-1,-1 1,-5-30,5 46,-1 0,0 0,0 0,0 1,-1-1,0 0,-4-8,-6-4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39.48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265 172,'-4'-4,"1"0,0-1,0 1,1-1,-1 0,-2-8,-11-18,13 26,-1 0,0 0,0 0,-1 1,1 0,-1 0,0 0,0 0,0 1,-1 0,1 0,-1 0,-8-2,10 4,-1 0,0 0,0 0,0 1,1 0,-1 0,0 0,0 1,0-1,0 1,0 0,1 0,-1 1,0 0,1 0,0 0,-8 4,7-3,1 1,0-1,-1 1,1 0,1 0,-1 0,0 1,1-1,0 1,0 0,1 0,-1 0,1 0,0 0,0 1,1-1,-1 1,1-1,1 1,-1-1,1 1,0 0,0-1,0 1,1-1,0 1,0-1,1 1,-1-1,1 1,0-1,0 0,1 0,0 0,0 0,0-1,0 1,1-1,0 0,0 0,0 0,0 0,7 4,21 13,-15-10,0 1,17 16,-29-24,-1 1,1 0,-1 0,0 0,-1 1,1-1,-1 1,0 0,0 0,3 12,-3-5,0 1,-1-1,0 1,-1 0,-1-1,0 1,-3 22,2-29,-1 0,1-1,-1 1,-1 0,1-1,-1 0,0 1,0-1,-1 0,0 0,0-1,0 1,-1-1,0 0,0 0,-10 7,13-10,0-1,0 0,0 1,1-1,-1 0,0 0,0-1,-1 1,1 0,0-1,0 1,0-1,0 0,-1 1,1-1,0 0,0 0,0-1,-1 1,1 0,0-1,0 1,0-1,0 0,0 0,0 0,0 0,0 0,0 0,0 0,1-1,-1 1,0-1,-1-2,0 1,1 0,0-1,0 1,0-1,0 1,1-1,0 0,-1 1,1-1,1 0,-1 0,1 0,-1 0,1 0,0 0,0 0,1 0,1-7,2-2,1 0,0 0,1 0,0 1,1 0,1 0,15-18,4-2,40-35,-28 32,37-38,105-125,-149 166,-30 30,0 0,1 0,-1 1,1-1,-1 1,1-1,-1 1,1 0,0 0,-1 0,1 1,5-2,-7 3,0-1,0 0,-1 1,1-1,0 0,0 1,-1-1,1 1,0-1,-1 1,1 0,0-1,-1 1,1-1,-1 1,1 0,-1 0,1-1,-1 1,0 0,1 0,-1 0,0-1,1 1,-1 0,0 0,0 0,0 0,0 0,0 0,0-1,0 1,0 0,-1 1,-2 35,3-34,-39 199,1-5,-26 423,54-455,-8 237,20-299,-3 92,1-192,0-1,-1 1,1 0,-1 0,1-1,-1 1,0-1,0 1,0-1,-2 4,-3-1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0.31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0 366,'1'-13,"0"0,1 0,0 0,1 0,1 0,0 1,1-1,0 1,1 0,0 0,0 1,11-13,7-6,0 1,2 2,29-26,-48 47,1 1,-1-1,1 1,-1 1,1 0,1 0,-1 0,1 1,-1 0,1 1,0 0,0 0,11 0,-16 2,1-1,-1 1,0 1,0-1,1 1,-1 0,0-1,0 2,0-1,0 0,0 1,0 0,-1 0,1 0,0 0,-1 1,0-1,1 1,-1 0,0 0,-1 0,1 1,0-1,-1 0,0 1,0 0,0 0,0-1,2 8,0 3,-1 0,-1-1,0 1,-1 0,0 0,-3 26,-1-14,0 0,-14 44,13-58,0 0,-1-1,0 0,0 0,-2 0,-11 16,18-27,0 0,0 1,0-1,0 0,0 1,-1-1,1 0,0 0,0 1,0-1,-1 0,1 0,0 0,0 1,-1-1,1 0,0 0,-1 0,1 0,0 1,0-1,-1 0,1 0,0 0,-1 0,1 0,0 0,-1 0,1 0,0 0,-1 0,1 0,0 0,-1 0,-1-12,7-17,13-21,3 1,43-72,-44 93,-19 27,-1 1,0-1,1 1,-1 0,0-1,1 1,-1 0,0-1,1 1,-1 0,1-1,-1 1,1 0,-1 0,1-1,-1 1,1 0,-1 0,1 0,-1 0,1 0,-1 0,1 0,-1 0,1 0,-1 0,1 0,0 0,-1 0,1 0,-1 0,1 0,-1 1,1-1,-1 0,0 0,1 1,-1-1,1 0,-1 1,1-1,-1 0,0 1,1-1,-1 1,0-1,1 1,-1-1,0 0,0 1,0-1,1 1,-1-1,0 1,0-1,0 1,0 0,3 9,-1-1,-1 1,1 0,-2-1,0 17,3 25,-2-39,1 0,1-1,0 0,0 1,1-1,10 19,-12-27,0-1,0 1,0 0,0 0,0-1,1 0,-1 1,1-1,0 0,-1 0,1 0,0-1,0 1,0-1,1 1,-1-1,0 0,0 0,1-1,-1 1,0-1,1 1,-1-1,1 0,-1 0,0-1,7-1,-1 0,-1-1,1 0,-1 0,0-1,-1 0,1 0,-1-1,1 0,12-12,-6 4,0-1,-1 0,16-24,-21 27,-1 0,0-1,0 0,7-20,-12 27,-1 0,0 0,0 0,0-1,-1 1,0 0,0 0,0-1,-1 1,1 0,-1 0,0-1,-1 1,-2-8,2 8,-1 0,1 0,-1 0,0 1,0-1,0 1,-1-1,0 1,0 0,0 1,0-1,0 1,-1-1,1 1,-1 0,0 1,0 0,0-1,0 1,-1 1,1-1,0 1,-1 0,1 0,-1 1,1-1,-1 1,-6 1,6-1,0 1,0 0,0 0,0 0,0 1,1 0,-1 0,0 0,1 1,0 0,-8 4,4 0,1 0,0 0,0 0,1 1,-9 12,0 2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1.94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49 392,'-2'0,"0"-1,1 1,-1-1,0 1,0-1,0 0,1 1,-1-1,1 0,-1 0,0 0,1 0,-1-1,1 1,0 0,0-1,-1 1,1-1,0 1,0-1,0 0,0 1,-1-4,0 0,0-1,0 0,0 0,0 0,1 1,-1-8,2 3,1 0,-1 0,1 1,1-1,0 0,0 0,6-13,2-1,21-39,-22 46,1 0,1 1,0 1,1 0,27-26,-38 40,1 0,0-1,-1 1,1 0,0 0,0 0,0 0,0 0,0 0,1 0,-1 1,0-1,0 1,0 0,0-1,1 1,-1 0,0 0,0 0,3 1,-2 0,0 0,-1 0,1 1,-1-1,1 1,-1-1,0 1,1 0,-1 0,0 0,0 0,0 0,2 5,1 0,-1 0,0 0,-1 0,0 1,0-1,-1 1,0 0,0 0,0 0,-1 10,-2 7,-1 0,-10 44,4-30,-38 142,65-237,31-63,-30 85,1 1,30-36,-46 63,0 0,0 0,0 1,1 0,10-7,-14 11,-1 1,1-1,-1 0,1 0,-1 1,1-1,-1 1,1-1,0 1,-1 0,1 0,0-1,-1 1,3 1,-3-1,0 0,0 1,0-1,0 1,0-1,0 1,0 0,0-1,0 1,0 0,-1-1,1 1,0 0,0 0,-1 0,1 0,0 0,-1 0,1 0,-1 0,0 0,1 0,-1 2,2 2,-1-1,-1 1,1 0,-1 0,0 0,0 0,0 0,0 0,-1-1,-1 6,-17 51,5-21,11-29,-29 118,31-113,7-25,9-24,-9 16,67-152,-60 144,1 1,1 0,1 1,30-33,-44 53,0 1,0 0,1 0,0-1,-1 1,1 1,0-1,0 0,0 1,0-1,0 1,0 0,0 0,0 0,5 0,-7 1,1 0,0 1,-1-1,1 0,-1 1,1-1,-1 1,1 0,-1-1,1 1,-1 0,0 0,1 0,-1 0,0 0,0 0,0 0,0 1,0-1,0 0,0 1,0-1,0 0,-1 1,1-1,0 1,-1-1,0 1,1-1,-1 1,0 0,1 2,0 5,0-1,-1 1,0-1,0 1,-1-1,0 1,-2 8,-20 62,6-18,5-27,9-28,1 0,-1 1,1 0,0 0,1 0,0 0,-1 13,2-20,1 0,-1 0,0 0,0 0,0 0,0 0,1 0,-1 0,0 1,0-1,0-1,0 1,1 0,-1 0,0 0,0 0,0 0,0 0,1 0,-1 0,0 0,0 0,0 0,0 0,0 0,1-1,-1 1,0 0,0 0,0 0,0 0,0 0,0 0,0-1,1 1,-1 0,0 0,0 0,0 0,0-1,0 1,0 0,0 0,0 0,0 0,0-1,0 1,0 0,8-14,-6 11,63-114,36-60,-71 136,-28 39,0 0,0 0,0 0,1 0,-1 0,1 0,-1 1,1-1,0 1,-1 0,1 0,0 0,6-2,-8 3,-1 0,1 0,0 0,0 0,0 0,0 0,0 1,0-1,0 0,0 0,0 1,0-1,0 1,0-1,-1 0,1 1,0 0,0-1,-1 1,1-1,0 1,0 1,1 0,-1 0,0 0,0 0,0 0,0 1,0-1,-1 0,1 0,0 3,-1 3,1-1,-1 1,0-1,-2 15,-21 77,-3 23,26-115,-1 0,1 0,0 0,1 9,0-15,-1 0,0-1,0 1,0 0,0 0,0-1,1 1,-1 0,0 0,1-1,-1 1,0-1,1 1,-1 0,1-1,-1 1,1-1,-1 1,1-1,1 1,-2-1,1 0,0 0,0 0,0 0,0 0,0 0,-1-1,1 1,0 0,0-1,0 1,-1-1,1 1,0-1,0 1,-1-1,1 1,-1-1,1 0,0 1,-1-1,1 0,0 0,15-21,-1-1,-1 0,-1-1,12-30,20-38,-21 47,-18 31,1 0,1 1,15-22,-23 35,0 0,0 0,0-1,0 1,0 0,1 0,-1 0,0-1,0 1,0 0,0 0,0 0,1 0,-1-1,0 1,0 0,0 0,0 0,1 0,-1 0,0 0,0 0,0-1,1 1,-1 0,0 0,0 0,1 0,-1 0,0 0,0 0,0 0,1 0,-1 0,0 0,1 1,-1 8,-4 13,-17 63,13-49,5-22,1 0,1 0,0 1,1-1,1 16,0-23,-1 0,2-1,-1 1,0 0,1-1,1 0,-1 1,1-1,0 0,0 0,1 0,7 10,-9-14,0-1,0 1,0-1,0 0,1 1,-1-1,0 0,0 0,1 0,-1-1,1 1,-1-1,1 1,-1-1,1 0,-1 0,1 0,-1 0,1 0,-1 0,1-1,-1 1,5-3,-1 1,-1 0,1 0,0-1,-1 0,1-1,-1 1,0-1,7-6,1-4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2.29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11 11,'-5'-4,"0"-2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2.68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156 116,'-1'2,"1"0,0 0,-1 0,1 0,-1 0,0 0,0 0,0-1,-2 5,2-6,0 1,1 0,-1 0,0 0,1 0,-1 0,1 0,-1 1,1-1,-1 0,1 0,0 0,-1 0,1 1,0-1,0 0,0 0,0 0,0 1,0-1,0 0,1 0,-1 0,0 1,1-1,-1 0,1 0,-1 0,1 0,-1 0,1 0,0 0,0 0,1 1,-1 0,1-1,0 0,1 1,-1-1,0 0,0 0,0 0,1-1,-1 1,0-1,1 1,-1-1,1 0,-1 1,0-1,1 0,-1-1,1 1,-1 0,0-1,1 1,-1-1,0 0,1 0,2-2,1 1,-1-1,0 0,0 0,0 0,-1-1,1 1,-1-1,0 0,7-8,-8 7,0-1,0 1,0 0,-1-1,1 0,-2 1,1-1,-1 0,1 0,-2 0,1 0,-1-8,0 12,0-1,0 1,0-1,-1 1,1 0,-1-1,0 1,1-1,-1 1,0 0,-1 0,1 0,0-1,-1 1,1 0,-1 1,1-1,-1 0,0 0,0 1,0-1,0 1,0-1,0 1,0 0,-1 0,1 0,0 0,-1 0,1 1,-5-1,2 0,0 0,1 1,-1 0,0 0,0 0,0 1,0 0,0 0,0 0,1 0,-1 1,-5 2,2 0,0 1,1-1,0 1,0 1,0-1,-8 10,2 1,0 0,0 1,2 1,0 0,-8 19,13-25,1 0,0 0,1 0,0 1,-2 12,6-18,-1-1,1 1,0-1,1 1,-1-1,1 1,0-1,1 1,0-1,0 0,6 12,-3-9,0 0,0 0,1-1,0 0,1 0,0-1,0 0,1 0,0 0,0-1,0-1,1 1,0-1,0-1,0 1,14 3,-9-4,0 0,0-1,0-1,0 0,0-1,1 0,-1-2,0 1,1-2,-1 0,16-4,-7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3.10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374 80,'-1'-2,"0"-1,1 1,-1 0,0-1,0 1,-1 0,1-1,0 1,-1 0,1 0,-1 0,-2-2,-24-22,24 23,0 0,0 1,-1 0,1 0,-1 0,1 0,-1 0,1 1,-1 0,0 0,0 0,1 1,-1-1,-5 1,3 1,0 0,-1 0,1 1,0 0,0 0,1 1,-1 0,-9 5,-1 3,0 1,1 0,1 1,0 1,-23 26,31-31,0 1,0 0,1 0,0 0,1 1,0 0,0 0,2 0,-1 0,1 1,1 0,0-1,1 1,0 0,0 0,3 21,-1-25,0 0,1 0,0 0,0 0,1 0,0 0,1-1,-1 1,2-1,-1 0,1 0,-1-1,2 1,-1-1,1 0,0 0,0-1,1 0,0 0,-1-1,2 1,-1-1,0-1,13 5,-10-5,-1-1,1 0,0 0,0-1,-1 0,1-1,0 0,0-1,0 0,0 0,-1-1,1-1,-1 1,15-7,-6 1,-1-1,1-1,-1 0,-1-2,0 1,17-18,-10 8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3.44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268 22,'-4'-5,"-7"-1,-5 0,-5 2,-3 5,-2 7,-1 3,-1 3,5 5,2-2,4 1,1-2,-2 0,2-2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4.34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187 95,'0'-2,"0"1,0 0,0 0,0 0,0-1,0 1,0 0,0 0,-1 0,1-1,-1 1,1 0,-1 0,1 0,-1 0,1 0,-1 0,0 0,0 0,1 0,-1 1,0-1,0 0,0 0,0 1,0-1,0 0,0 1,0-1,0 1,-1-1,1 1,0 0,0 0,0-1,0 1,-1 0,1 0,0 0,0 0,0 0,-1 0,1 1,0-1,0 0,-1 1,-4 1,0-1,1 1,-1 0,1 0,-1 1,1 0,-9 6,7-2,1-1,0 1,0 0,1 0,-1 1,2 0,-1 0,1 0,-5 14,0 6,-10 47,15-56,1 1,1 0,1-1,0 1,4 32,-1-41,-1 0,2 0,-1-1,2 1,-1-1,1 0,1 0,0 0,0-1,1 0,12 16,-15-22,0 0,0 0,1 0,-1-1,1 1,-1-1,1 0,0 0,0 0,0 0,0-1,0 1,0-1,6 1,-3-2,-1 1,1-1,-1 0,1-1,-1 0,1 0,-1 0,12-4,-6 0,-1 0,1-1,-1 0,-1 0,1-2,-1 1,0-1,-1 0,12-14,-10 9,-1-1,0-1,-2 1,1-2,-2 1,0-1,-1 0,-1 0,7-34,-9 35,-1 0,-1-1,0 1,-1 0,-1 0,0 0,-1-1,-1 1,0 1,-1-1,-8-21,6 25,1 1,-1 0,-1 0,0 0,0 1,-1 0,0 1,-11-10,16 15,-1 0,1 1,0-1,-1 1,0 0,1 0,-1 0,0 0,0 0,0 1,-1 0,1 0,0 0,0 0,-1 1,1 0,0-1,-1 2,1-1,0 0,0 1,-1 0,1 0,0 0,-5 2,8-2,-1 0,1-1,-1 1,1 0,-1 0,1 0,0 0,-1 0,1 0,0 0,0 0,0 0,0 1,0-1,0 0,0 1,0-1,1 1,-1-1,1 1,-1-1,1 1,-1 0,1-1,0 1,0 0,-1-1,1 1,1-1,-1 1,0 0,0-1,1 1,-1 0,0-1,1 1,0-1,-1 1,1-1,0 1,0-1,0 0,0 1,0-1,1 2,3 3,0-1,1 1,-1-1,1 1,1-2,-1 1,0-1,10 5,-7-5,0-1,0 0,1-1,-1 0,1 0,-1-1,1 0,-1-1,1 0,-1-1,18-2,7-5,64-21,-57 15,-6 2,-1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4.83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24,'5'-4,"5"-2,6 0,5 2,-2 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5.16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1,'4'4,"6"2,7 0,-1-1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31:45.49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1,'4'0,"6"0,7 0,3 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24" Type="http://schemas.openxmlformats.org/officeDocument/2006/relationships/customXml" Target="../ink/ink12.xml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png"/><Relationship Id="rId30" Type="http://schemas.openxmlformats.org/officeDocument/2006/relationships/customXml" Target="../ink/ink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4.xml"/><Relationship Id="rId21" Type="http://schemas.openxmlformats.org/officeDocument/2006/relationships/image" Target="../media/image25.png"/><Relationship Id="rId42" Type="http://schemas.openxmlformats.org/officeDocument/2006/relationships/customXml" Target="../ink/ink36.xml"/><Relationship Id="rId47" Type="http://schemas.openxmlformats.org/officeDocument/2006/relationships/image" Target="../media/image38.png"/><Relationship Id="rId63" Type="http://schemas.openxmlformats.org/officeDocument/2006/relationships/image" Target="../media/image46.png"/><Relationship Id="rId68" Type="http://schemas.openxmlformats.org/officeDocument/2006/relationships/image" Target="../media/image48.png"/><Relationship Id="rId84" Type="http://schemas.openxmlformats.org/officeDocument/2006/relationships/image" Target="../media/image56.png"/><Relationship Id="rId89" Type="http://schemas.openxmlformats.org/officeDocument/2006/relationships/customXml" Target="../ink/ink60.xml"/><Relationship Id="rId112" Type="http://schemas.openxmlformats.org/officeDocument/2006/relationships/image" Target="../media/image70.png"/><Relationship Id="rId133" Type="http://schemas.openxmlformats.org/officeDocument/2006/relationships/customXml" Target="../ink/ink82.xml"/><Relationship Id="rId138" Type="http://schemas.openxmlformats.org/officeDocument/2006/relationships/image" Target="../media/image83.png"/><Relationship Id="rId154" Type="http://schemas.openxmlformats.org/officeDocument/2006/relationships/image" Target="../media/image91.png"/><Relationship Id="rId159" Type="http://schemas.openxmlformats.org/officeDocument/2006/relationships/customXml" Target="../ink/ink95.xml"/><Relationship Id="rId175" Type="http://schemas.openxmlformats.org/officeDocument/2006/relationships/customXml" Target="../ink/ink103.xml"/><Relationship Id="rId170" Type="http://schemas.openxmlformats.org/officeDocument/2006/relationships/image" Target="../media/image99.png"/><Relationship Id="rId191" Type="http://schemas.openxmlformats.org/officeDocument/2006/relationships/customXml" Target="../ink/ink111.xml"/><Relationship Id="rId16" Type="http://schemas.openxmlformats.org/officeDocument/2006/relationships/customXml" Target="../ink/ink23.xml"/><Relationship Id="rId107" Type="http://schemas.openxmlformats.org/officeDocument/2006/relationships/customXml" Target="../ink/ink69.xml"/><Relationship Id="rId11" Type="http://schemas.openxmlformats.org/officeDocument/2006/relationships/image" Target="../media/image20.png"/><Relationship Id="rId32" Type="http://schemas.openxmlformats.org/officeDocument/2006/relationships/customXml" Target="../ink/ink31.xml"/><Relationship Id="rId37" Type="http://schemas.openxmlformats.org/officeDocument/2006/relationships/image" Target="../media/image33.png"/><Relationship Id="rId53" Type="http://schemas.openxmlformats.org/officeDocument/2006/relationships/image" Target="../media/image41.png"/><Relationship Id="rId58" Type="http://schemas.openxmlformats.org/officeDocument/2006/relationships/customXml" Target="../ink/ink44.xml"/><Relationship Id="rId74" Type="http://schemas.openxmlformats.org/officeDocument/2006/relationships/image" Target="../media/image51.png"/><Relationship Id="rId79" Type="http://schemas.openxmlformats.org/officeDocument/2006/relationships/customXml" Target="../ink/ink55.xml"/><Relationship Id="rId102" Type="http://schemas.openxmlformats.org/officeDocument/2006/relationships/image" Target="../media/image65.png"/><Relationship Id="rId123" Type="http://schemas.openxmlformats.org/officeDocument/2006/relationships/customXml" Target="../ink/ink77.xml"/><Relationship Id="rId128" Type="http://schemas.openxmlformats.org/officeDocument/2006/relationships/image" Target="../media/image78.png"/><Relationship Id="rId144" Type="http://schemas.openxmlformats.org/officeDocument/2006/relationships/image" Target="../media/image86.png"/><Relationship Id="rId149" Type="http://schemas.openxmlformats.org/officeDocument/2006/relationships/customXml" Target="../ink/ink90.xml"/><Relationship Id="rId5" Type="http://schemas.openxmlformats.org/officeDocument/2006/relationships/image" Target="../media/image17.png"/><Relationship Id="rId90" Type="http://schemas.openxmlformats.org/officeDocument/2006/relationships/image" Target="../media/image59.png"/><Relationship Id="rId95" Type="http://schemas.openxmlformats.org/officeDocument/2006/relationships/customXml" Target="../ink/ink63.xml"/><Relationship Id="rId160" Type="http://schemas.openxmlformats.org/officeDocument/2006/relationships/image" Target="../media/image94.png"/><Relationship Id="rId165" Type="http://schemas.openxmlformats.org/officeDocument/2006/relationships/customXml" Target="../ink/ink98.xml"/><Relationship Id="rId181" Type="http://schemas.openxmlformats.org/officeDocument/2006/relationships/customXml" Target="../ink/ink106.xml"/><Relationship Id="rId186" Type="http://schemas.openxmlformats.org/officeDocument/2006/relationships/image" Target="../media/image107.png"/><Relationship Id="rId22" Type="http://schemas.openxmlformats.org/officeDocument/2006/relationships/customXml" Target="../ink/ink26.xml"/><Relationship Id="rId27" Type="http://schemas.openxmlformats.org/officeDocument/2006/relationships/image" Target="../media/image28.png"/><Relationship Id="rId43" Type="http://schemas.openxmlformats.org/officeDocument/2006/relationships/image" Target="../media/image36.png"/><Relationship Id="rId48" Type="http://schemas.openxmlformats.org/officeDocument/2006/relationships/customXml" Target="../ink/ink39.xml"/><Relationship Id="rId64" Type="http://schemas.openxmlformats.org/officeDocument/2006/relationships/customXml" Target="../ink/ink47.xml"/><Relationship Id="rId69" Type="http://schemas.openxmlformats.org/officeDocument/2006/relationships/customXml" Target="../ink/ink50.xml"/><Relationship Id="rId113" Type="http://schemas.openxmlformats.org/officeDocument/2006/relationships/customXml" Target="../ink/ink72.xml"/><Relationship Id="rId118" Type="http://schemas.openxmlformats.org/officeDocument/2006/relationships/image" Target="../media/image73.png"/><Relationship Id="rId134" Type="http://schemas.openxmlformats.org/officeDocument/2006/relationships/image" Target="../media/image81.png"/><Relationship Id="rId139" Type="http://schemas.openxmlformats.org/officeDocument/2006/relationships/customXml" Target="../ink/ink85.xml"/><Relationship Id="rId80" Type="http://schemas.openxmlformats.org/officeDocument/2006/relationships/image" Target="../media/image54.png"/><Relationship Id="rId85" Type="http://schemas.openxmlformats.org/officeDocument/2006/relationships/customXml" Target="../ink/ink58.xml"/><Relationship Id="rId150" Type="http://schemas.openxmlformats.org/officeDocument/2006/relationships/image" Target="../media/image89.png"/><Relationship Id="rId155" Type="http://schemas.openxmlformats.org/officeDocument/2006/relationships/customXml" Target="../ink/ink93.xml"/><Relationship Id="rId171" Type="http://schemas.openxmlformats.org/officeDocument/2006/relationships/customXml" Target="../ink/ink101.xml"/><Relationship Id="rId176" Type="http://schemas.openxmlformats.org/officeDocument/2006/relationships/image" Target="../media/image102.png"/><Relationship Id="rId192" Type="http://schemas.openxmlformats.org/officeDocument/2006/relationships/image" Target="../media/image110.png"/><Relationship Id="rId12" Type="http://schemas.openxmlformats.org/officeDocument/2006/relationships/customXml" Target="../ink/ink21.xml"/><Relationship Id="rId17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customXml" Target="../ink/ink34.xml"/><Relationship Id="rId59" Type="http://schemas.openxmlformats.org/officeDocument/2006/relationships/image" Target="../media/image44.png"/><Relationship Id="rId103" Type="http://schemas.openxmlformats.org/officeDocument/2006/relationships/customXml" Target="../ink/ink67.xml"/><Relationship Id="rId108" Type="http://schemas.openxmlformats.org/officeDocument/2006/relationships/image" Target="../media/image68.png"/><Relationship Id="rId124" Type="http://schemas.openxmlformats.org/officeDocument/2006/relationships/image" Target="../media/image76.png"/><Relationship Id="rId129" Type="http://schemas.openxmlformats.org/officeDocument/2006/relationships/customXml" Target="../ink/ink80.xml"/><Relationship Id="rId54" Type="http://schemas.openxmlformats.org/officeDocument/2006/relationships/customXml" Target="../ink/ink42.xml"/><Relationship Id="rId70" Type="http://schemas.openxmlformats.org/officeDocument/2006/relationships/image" Target="../media/image49.png"/><Relationship Id="rId75" Type="http://schemas.openxmlformats.org/officeDocument/2006/relationships/customXml" Target="../ink/ink53.xml"/><Relationship Id="rId91" Type="http://schemas.openxmlformats.org/officeDocument/2006/relationships/customXml" Target="../ink/ink61.xml"/><Relationship Id="rId96" Type="http://schemas.openxmlformats.org/officeDocument/2006/relationships/image" Target="../media/image62.png"/><Relationship Id="rId140" Type="http://schemas.openxmlformats.org/officeDocument/2006/relationships/image" Target="../media/image84.png"/><Relationship Id="rId145" Type="http://schemas.openxmlformats.org/officeDocument/2006/relationships/customXml" Target="../ink/ink88.xml"/><Relationship Id="rId161" Type="http://schemas.openxmlformats.org/officeDocument/2006/relationships/customXml" Target="../ink/ink96.xml"/><Relationship Id="rId166" Type="http://schemas.openxmlformats.org/officeDocument/2006/relationships/image" Target="../media/image97.png"/><Relationship Id="rId182" Type="http://schemas.openxmlformats.org/officeDocument/2006/relationships/image" Target="../media/image105.png"/><Relationship Id="rId187" Type="http://schemas.openxmlformats.org/officeDocument/2006/relationships/customXml" Target="../ink/ink10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.xml"/><Relationship Id="rId23" Type="http://schemas.openxmlformats.org/officeDocument/2006/relationships/image" Target="../media/image26.png"/><Relationship Id="rId28" Type="http://schemas.openxmlformats.org/officeDocument/2006/relationships/customXml" Target="../ink/ink29.xml"/><Relationship Id="rId49" Type="http://schemas.openxmlformats.org/officeDocument/2006/relationships/image" Target="../media/image39.png"/><Relationship Id="rId114" Type="http://schemas.openxmlformats.org/officeDocument/2006/relationships/image" Target="../media/image71.png"/><Relationship Id="rId119" Type="http://schemas.openxmlformats.org/officeDocument/2006/relationships/customXml" Target="../ink/ink75.xml"/><Relationship Id="rId44" Type="http://schemas.openxmlformats.org/officeDocument/2006/relationships/customXml" Target="../ink/ink37.xml"/><Relationship Id="rId60" Type="http://schemas.openxmlformats.org/officeDocument/2006/relationships/customXml" Target="../ink/ink45.xml"/><Relationship Id="rId65" Type="http://schemas.openxmlformats.org/officeDocument/2006/relationships/image" Target="../media/image47.png"/><Relationship Id="rId81" Type="http://schemas.openxmlformats.org/officeDocument/2006/relationships/customXml" Target="../ink/ink56.xml"/><Relationship Id="rId86" Type="http://schemas.openxmlformats.org/officeDocument/2006/relationships/image" Target="../media/image57.png"/><Relationship Id="rId130" Type="http://schemas.openxmlformats.org/officeDocument/2006/relationships/image" Target="../media/image79.png"/><Relationship Id="rId135" Type="http://schemas.openxmlformats.org/officeDocument/2006/relationships/customXml" Target="../ink/ink83.xml"/><Relationship Id="rId151" Type="http://schemas.openxmlformats.org/officeDocument/2006/relationships/customXml" Target="../ink/ink91.xml"/><Relationship Id="rId156" Type="http://schemas.openxmlformats.org/officeDocument/2006/relationships/image" Target="../media/image92.png"/><Relationship Id="rId177" Type="http://schemas.openxmlformats.org/officeDocument/2006/relationships/customXml" Target="../ink/ink104.xml"/><Relationship Id="rId172" Type="http://schemas.openxmlformats.org/officeDocument/2006/relationships/image" Target="../media/image100.png"/><Relationship Id="rId193" Type="http://schemas.openxmlformats.org/officeDocument/2006/relationships/customXml" Target="../ink/ink112.xml"/><Relationship Id="rId13" Type="http://schemas.openxmlformats.org/officeDocument/2006/relationships/image" Target="../media/image21.png"/><Relationship Id="rId18" Type="http://schemas.openxmlformats.org/officeDocument/2006/relationships/customXml" Target="../ink/ink24.xml"/><Relationship Id="rId39" Type="http://schemas.openxmlformats.org/officeDocument/2006/relationships/image" Target="../media/image34.png"/><Relationship Id="rId109" Type="http://schemas.openxmlformats.org/officeDocument/2006/relationships/customXml" Target="../ink/ink70.xml"/><Relationship Id="rId34" Type="http://schemas.openxmlformats.org/officeDocument/2006/relationships/customXml" Target="../ink/ink32.xml"/><Relationship Id="rId50" Type="http://schemas.openxmlformats.org/officeDocument/2006/relationships/customXml" Target="../ink/ink40.xml"/><Relationship Id="rId55" Type="http://schemas.openxmlformats.org/officeDocument/2006/relationships/image" Target="../media/image42.png"/><Relationship Id="rId76" Type="http://schemas.openxmlformats.org/officeDocument/2006/relationships/image" Target="../media/image52.png"/><Relationship Id="rId97" Type="http://schemas.openxmlformats.org/officeDocument/2006/relationships/customXml" Target="../ink/ink64.xml"/><Relationship Id="rId104" Type="http://schemas.openxmlformats.org/officeDocument/2006/relationships/image" Target="../media/image66.png"/><Relationship Id="rId120" Type="http://schemas.openxmlformats.org/officeDocument/2006/relationships/image" Target="../media/image74.png"/><Relationship Id="rId125" Type="http://schemas.openxmlformats.org/officeDocument/2006/relationships/customXml" Target="../ink/ink78.xml"/><Relationship Id="rId141" Type="http://schemas.openxmlformats.org/officeDocument/2006/relationships/customXml" Target="../ink/ink86.xml"/><Relationship Id="rId146" Type="http://schemas.openxmlformats.org/officeDocument/2006/relationships/image" Target="../media/image87.png"/><Relationship Id="rId167" Type="http://schemas.openxmlformats.org/officeDocument/2006/relationships/customXml" Target="../ink/ink99.xml"/><Relationship Id="rId188" Type="http://schemas.openxmlformats.org/officeDocument/2006/relationships/image" Target="../media/image108.png"/><Relationship Id="rId7" Type="http://schemas.openxmlformats.org/officeDocument/2006/relationships/image" Target="../media/image18.png"/><Relationship Id="rId71" Type="http://schemas.openxmlformats.org/officeDocument/2006/relationships/customXml" Target="../ink/ink51.xml"/><Relationship Id="rId92" Type="http://schemas.openxmlformats.org/officeDocument/2006/relationships/image" Target="../media/image60.png"/><Relationship Id="rId162" Type="http://schemas.openxmlformats.org/officeDocument/2006/relationships/image" Target="../media/image95.png"/><Relationship Id="rId183" Type="http://schemas.openxmlformats.org/officeDocument/2006/relationships/customXml" Target="../ink/ink107.xml"/><Relationship Id="rId2" Type="http://schemas.openxmlformats.org/officeDocument/2006/relationships/customXml" Target="../ink/ink16.xml"/><Relationship Id="rId29" Type="http://schemas.openxmlformats.org/officeDocument/2006/relationships/image" Target="../media/image29.png"/><Relationship Id="rId24" Type="http://schemas.openxmlformats.org/officeDocument/2006/relationships/customXml" Target="../ink/ink27.xml"/><Relationship Id="rId40" Type="http://schemas.openxmlformats.org/officeDocument/2006/relationships/customXml" Target="../ink/ink35.xml"/><Relationship Id="rId45" Type="http://schemas.openxmlformats.org/officeDocument/2006/relationships/image" Target="../media/image37.png"/><Relationship Id="rId66" Type="http://schemas.openxmlformats.org/officeDocument/2006/relationships/customXml" Target="../ink/ink48.xml"/><Relationship Id="rId87" Type="http://schemas.openxmlformats.org/officeDocument/2006/relationships/customXml" Target="../ink/ink59.xml"/><Relationship Id="rId110" Type="http://schemas.openxmlformats.org/officeDocument/2006/relationships/image" Target="../media/image69.png"/><Relationship Id="rId115" Type="http://schemas.openxmlformats.org/officeDocument/2006/relationships/customXml" Target="../ink/ink73.xml"/><Relationship Id="rId131" Type="http://schemas.openxmlformats.org/officeDocument/2006/relationships/customXml" Target="../ink/ink81.xml"/><Relationship Id="rId136" Type="http://schemas.openxmlformats.org/officeDocument/2006/relationships/image" Target="../media/image82.png"/><Relationship Id="rId157" Type="http://schemas.openxmlformats.org/officeDocument/2006/relationships/customXml" Target="../ink/ink94.xml"/><Relationship Id="rId178" Type="http://schemas.openxmlformats.org/officeDocument/2006/relationships/image" Target="../media/image103.png"/><Relationship Id="rId61" Type="http://schemas.openxmlformats.org/officeDocument/2006/relationships/image" Target="../media/image45.png"/><Relationship Id="rId82" Type="http://schemas.openxmlformats.org/officeDocument/2006/relationships/image" Target="../media/image55.png"/><Relationship Id="rId152" Type="http://schemas.openxmlformats.org/officeDocument/2006/relationships/image" Target="../media/image90.png"/><Relationship Id="rId173" Type="http://schemas.openxmlformats.org/officeDocument/2006/relationships/customXml" Target="../ink/ink102.xml"/><Relationship Id="rId194" Type="http://schemas.openxmlformats.org/officeDocument/2006/relationships/image" Target="../media/image111.png"/><Relationship Id="rId19" Type="http://schemas.openxmlformats.org/officeDocument/2006/relationships/image" Target="../media/image24.png"/><Relationship Id="rId14" Type="http://schemas.openxmlformats.org/officeDocument/2006/relationships/customXml" Target="../ink/ink22.xml"/><Relationship Id="rId30" Type="http://schemas.openxmlformats.org/officeDocument/2006/relationships/customXml" Target="../ink/ink30.xml"/><Relationship Id="rId35" Type="http://schemas.openxmlformats.org/officeDocument/2006/relationships/image" Target="../media/image32.png"/><Relationship Id="rId56" Type="http://schemas.openxmlformats.org/officeDocument/2006/relationships/customXml" Target="../ink/ink43.xml"/><Relationship Id="rId77" Type="http://schemas.openxmlformats.org/officeDocument/2006/relationships/customXml" Target="../ink/ink54.xml"/><Relationship Id="rId100" Type="http://schemas.openxmlformats.org/officeDocument/2006/relationships/image" Target="../media/image64.png"/><Relationship Id="rId105" Type="http://schemas.openxmlformats.org/officeDocument/2006/relationships/customXml" Target="../ink/ink68.xml"/><Relationship Id="rId126" Type="http://schemas.openxmlformats.org/officeDocument/2006/relationships/image" Target="../media/image77.png"/><Relationship Id="rId147" Type="http://schemas.openxmlformats.org/officeDocument/2006/relationships/customXml" Target="../ink/ink89.xml"/><Relationship Id="rId168" Type="http://schemas.openxmlformats.org/officeDocument/2006/relationships/image" Target="../media/image98.png"/><Relationship Id="rId8" Type="http://schemas.openxmlformats.org/officeDocument/2006/relationships/customXml" Target="../ink/ink19.xml"/><Relationship Id="rId51" Type="http://schemas.openxmlformats.org/officeDocument/2006/relationships/image" Target="../media/image40.png"/><Relationship Id="rId72" Type="http://schemas.openxmlformats.org/officeDocument/2006/relationships/image" Target="../media/image50.png"/><Relationship Id="rId93" Type="http://schemas.openxmlformats.org/officeDocument/2006/relationships/customXml" Target="../ink/ink62.xml"/><Relationship Id="rId98" Type="http://schemas.openxmlformats.org/officeDocument/2006/relationships/image" Target="../media/image63.png"/><Relationship Id="rId121" Type="http://schemas.openxmlformats.org/officeDocument/2006/relationships/customXml" Target="../ink/ink76.xml"/><Relationship Id="rId142" Type="http://schemas.openxmlformats.org/officeDocument/2006/relationships/image" Target="../media/image85.png"/><Relationship Id="rId163" Type="http://schemas.openxmlformats.org/officeDocument/2006/relationships/customXml" Target="../ink/ink97.xml"/><Relationship Id="rId184" Type="http://schemas.openxmlformats.org/officeDocument/2006/relationships/image" Target="../media/image106.png"/><Relationship Id="rId189" Type="http://schemas.openxmlformats.org/officeDocument/2006/relationships/customXml" Target="../ink/ink110.xml"/><Relationship Id="rId3" Type="http://schemas.openxmlformats.org/officeDocument/2006/relationships/image" Target="../media/image16.png"/><Relationship Id="rId25" Type="http://schemas.openxmlformats.org/officeDocument/2006/relationships/image" Target="../media/image27.png"/><Relationship Id="rId46" Type="http://schemas.openxmlformats.org/officeDocument/2006/relationships/customXml" Target="../ink/ink38.xml"/><Relationship Id="rId67" Type="http://schemas.openxmlformats.org/officeDocument/2006/relationships/customXml" Target="../ink/ink49.xml"/><Relationship Id="rId116" Type="http://schemas.openxmlformats.org/officeDocument/2006/relationships/image" Target="../media/image72.png"/><Relationship Id="rId137" Type="http://schemas.openxmlformats.org/officeDocument/2006/relationships/customXml" Target="../ink/ink84.xml"/><Relationship Id="rId158" Type="http://schemas.openxmlformats.org/officeDocument/2006/relationships/image" Target="../media/image93.png"/><Relationship Id="rId20" Type="http://schemas.openxmlformats.org/officeDocument/2006/relationships/customXml" Target="../ink/ink25.xml"/><Relationship Id="rId41" Type="http://schemas.openxmlformats.org/officeDocument/2006/relationships/image" Target="../media/image35.png"/><Relationship Id="rId62" Type="http://schemas.openxmlformats.org/officeDocument/2006/relationships/customXml" Target="../ink/ink46.xml"/><Relationship Id="rId83" Type="http://schemas.openxmlformats.org/officeDocument/2006/relationships/customXml" Target="../ink/ink57.xml"/><Relationship Id="rId88" Type="http://schemas.openxmlformats.org/officeDocument/2006/relationships/image" Target="../media/image58.png"/><Relationship Id="rId111" Type="http://schemas.openxmlformats.org/officeDocument/2006/relationships/customXml" Target="../ink/ink71.xml"/><Relationship Id="rId132" Type="http://schemas.openxmlformats.org/officeDocument/2006/relationships/image" Target="../media/image80.png"/><Relationship Id="rId153" Type="http://schemas.openxmlformats.org/officeDocument/2006/relationships/customXml" Target="../ink/ink92.xml"/><Relationship Id="rId174" Type="http://schemas.openxmlformats.org/officeDocument/2006/relationships/image" Target="../media/image101.png"/><Relationship Id="rId179" Type="http://schemas.openxmlformats.org/officeDocument/2006/relationships/customXml" Target="../ink/ink105.xml"/><Relationship Id="rId190" Type="http://schemas.openxmlformats.org/officeDocument/2006/relationships/image" Target="../media/image109.png"/><Relationship Id="rId15" Type="http://schemas.openxmlformats.org/officeDocument/2006/relationships/image" Target="../media/image22.png"/><Relationship Id="rId36" Type="http://schemas.openxmlformats.org/officeDocument/2006/relationships/customXml" Target="../ink/ink33.xml"/><Relationship Id="rId57" Type="http://schemas.openxmlformats.org/officeDocument/2006/relationships/image" Target="../media/image43.png"/><Relationship Id="rId106" Type="http://schemas.openxmlformats.org/officeDocument/2006/relationships/image" Target="../media/image67.png"/><Relationship Id="rId127" Type="http://schemas.openxmlformats.org/officeDocument/2006/relationships/customXml" Target="../ink/ink79.xml"/><Relationship Id="rId10" Type="http://schemas.openxmlformats.org/officeDocument/2006/relationships/customXml" Target="../ink/ink20.xml"/><Relationship Id="rId31" Type="http://schemas.openxmlformats.org/officeDocument/2006/relationships/image" Target="../media/image30.png"/><Relationship Id="rId52" Type="http://schemas.openxmlformats.org/officeDocument/2006/relationships/customXml" Target="../ink/ink41.xml"/><Relationship Id="rId73" Type="http://schemas.openxmlformats.org/officeDocument/2006/relationships/customXml" Target="../ink/ink52.xml"/><Relationship Id="rId78" Type="http://schemas.openxmlformats.org/officeDocument/2006/relationships/image" Target="../media/image53.png"/><Relationship Id="rId94" Type="http://schemas.openxmlformats.org/officeDocument/2006/relationships/image" Target="../media/image61.png"/><Relationship Id="rId99" Type="http://schemas.openxmlformats.org/officeDocument/2006/relationships/customXml" Target="../ink/ink65.xml"/><Relationship Id="rId101" Type="http://schemas.openxmlformats.org/officeDocument/2006/relationships/customXml" Target="../ink/ink66.xml"/><Relationship Id="rId122" Type="http://schemas.openxmlformats.org/officeDocument/2006/relationships/image" Target="../media/image75.png"/><Relationship Id="rId143" Type="http://schemas.openxmlformats.org/officeDocument/2006/relationships/customXml" Target="../ink/ink87.xml"/><Relationship Id="rId148" Type="http://schemas.openxmlformats.org/officeDocument/2006/relationships/image" Target="../media/image88.png"/><Relationship Id="rId164" Type="http://schemas.openxmlformats.org/officeDocument/2006/relationships/image" Target="../media/image96.png"/><Relationship Id="rId169" Type="http://schemas.openxmlformats.org/officeDocument/2006/relationships/customXml" Target="../ink/ink100.xml"/><Relationship Id="rId185" Type="http://schemas.openxmlformats.org/officeDocument/2006/relationships/customXml" Target="../ink/ink108.xml"/><Relationship Id="rId4" Type="http://schemas.openxmlformats.org/officeDocument/2006/relationships/customXml" Target="../ink/ink17.xml"/><Relationship Id="rId9" Type="http://schemas.openxmlformats.org/officeDocument/2006/relationships/image" Target="../media/image19.png"/><Relationship Id="rId180" Type="http://schemas.openxmlformats.org/officeDocument/2006/relationships/image" Target="../media/image104.png"/><Relationship Id="rId26" Type="http://schemas.openxmlformats.org/officeDocument/2006/relationships/customXml" Target="../ink/ink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7EE8F2-F127-4E66-A8C4-C070799EF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 Rozprawce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D0F12B-ABC0-421F-8EE7-398A0584B2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Uczmy się na dobrych przykładach </a:t>
            </a:r>
            <a:br>
              <a:rPr lang="pl-PL" dirty="0"/>
            </a:br>
            <a:r>
              <a:rPr lang="pl-PL" dirty="0"/>
              <a:t>i na anonimowych błędach!</a:t>
            </a:r>
          </a:p>
        </p:txBody>
      </p:sp>
    </p:spTree>
    <p:extLst>
      <p:ext uri="{BB962C8B-B14F-4D97-AF65-F5344CB8AC3E}">
        <p14:creationId xmlns:p14="http://schemas.microsoft.com/office/powerpoint/2010/main" val="24709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C7A9CC-9AEF-49FC-9120-54B31984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rodzaje rozprawek</a:t>
            </a:r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96CF3D9B-9AAB-4E6F-8266-A8822585F28D}"/>
              </a:ext>
            </a:extLst>
          </p:cNvPr>
          <p:cNvCxnSpPr/>
          <p:nvPr/>
        </p:nvCxnSpPr>
        <p:spPr>
          <a:xfrm flipH="1">
            <a:off x="4043363" y="1295400"/>
            <a:ext cx="1743075" cy="8763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E6AB7856-2889-41E0-AD8B-36E87951D60F}"/>
              </a:ext>
            </a:extLst>
          </p:cNvPr>
          <p:cNvCxnSpPr>
            <a:cxnSpLocks/>
          </p:cNvCxnSpPr>
          <p:nvPr/>
        </p:nvCxnSpPr>
        <p:spPr>
          <a:xfrm>
            <a:off x="7077076" y="1238250"/>
            <a:ext cx="1733549" cy="8763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02ADACC-7932-42FF-B102-83CE393219B4}"/>
              </a:ext>
            </a:extLst>
          </p:cNvPr>
          <p:cNvSpPr txBox="1"/>
          <p:nvPr/>
        </p:nvSpPr>
        <p:spPr>
          <a:xfrm>
            <a:off x="1885950" y="2276475"/>
            <a:ext cx="378142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Z tezą (dedukcyjna)</a:t>
            </a:r>
          </a:p>
          <a:p>
            <a:endParaRPr lang="pl-PL" dirty="0"/>
          </a:p>
          <a:p>
            <a:r>
              <a:rPr lang="pl-PL" dirty="0"/>
              <a:t>Teza jest rodzajem opinii, co do której jesteśmy przekonani, że jest prawdziwa.</a:t>
            </a:r>
          </a:p>
          <a:p>
            <a:endParaRPr lang="pl-PL" dirty="0"/>
          </a:p>
          <a:p>
            <a:r>
              <a:rPr lang="pl-PL" dirty="0"/>
              <a:t>Tezę trzeba udowodnić, więc zazwyczaj podaje się tylko argumenty ją potwierdzające!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2669176-D6C5-462B-B65A-8727407D5388}"/>
              </a:ext>
            </a:extLst>
          </p:cNvPr>
          <p:cNvSpPr txBox="1"/>
          <p:nvPr/>
        </p:nvSpPr>
        <p:spPr>
          <a:xfrm>
            <a:off x="7191375" y="2171700"/>
            <a:ext cx="378142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Z hipotezą (indukcyjna)</a:t>
            </a:r>
          </a:p>
          <a:p>
            <a:endParaRPr lang="pl-PL" dirty="0"/>
          </a:p>
          <a:p>
            <a:r>
              <a:rPr lang="pl-PL" dirty="0"/>
              <a:t>Hipoteza to pogląd, który chcemy sprawdzić.</a:t>
            </a:r>
            <a:br>
              <a:rPr lang="pl-PL" dirty="0"/>
            </a:br>
            <a:r>
              <a:rPr lang="pl-PL" dirty="0"/>
              <a:t>Hipotezę może w rozprawce zastąpić pytanie badawcze.</a:t>
            </a:r>
          </a:p>
          <a:p>
            <a:endParaRPr lang="pl-PL" dirty="0"/>
          </a:p>
          <a:p>
            <a:r>
              <a:rPr lang="pl-PL" dirty="0"/>
              <a:t>Hipotezę trzeba sprawdzić, więc zazwyczaj podaje się argument, po nim kontrargument i jeszcze jeden argument lub kontrargument – </a:t>
            </a:r>
            <a:br>
              <a:rPr lang="pl-PL" dirty="0"/>
            </a:br>
            <a:r>
              <a:rPr lang="pl-PL" dirty="0"/>
              <a:t>i w podsumowaniu należy się zdecydować.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Pismo odręczne 2">
                <a:extLst>
                  <a:ext uri="{FF2B5EF4-FFF2-40B4-BE49-F238E27FC236}">
                    <a16:creationId xmlns:a16="http://schemas.microsoft.com/office/drawing/2014/main" id="{FDB28C91-998D-4858-8BA2-D23EBBC6AA60}"/>
                  </a:ext>
                </a:extLst>
              </p14:cNvPr>
              <p14:cNvContentPartPr/>
              <p14:nvPr/>
            </p14:nvContentPartPr>
            <p14:xfrm rot="431741">
              <a:off x="1403175" y="2346016"/>
              <a:ext cx="4870080" cy="2996640"/>
            </p14:xfrm>
          </p:contentPart>
        </mc:Choice>
        <mc:Fallback xmlns="">
          <p:pic>
            <p:nvPicPr>
              <p:cNvPr id="3" name="Pismo odręczne 2">
                <a:extLst>
                  <a:ext uri="{FF2B5EF4-FFF2-40B4-BE49-F238E27FC236}">
                    <a16:creationId xmlns:a16="http://schemas.microsoft.com/office/drawing/2014/main" id="{FDB28C91-998D-4858-8BA2-D23EBBC6AA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 rot="431741">
                <a:off x="1394175" y="2337376"/>
                <a:ext cx="4887720" cy="301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a 22">
            <a:extLst>
              <a:ext uri="{FF2B5EF4-FFF2-40B4-BE49-F238E27FC236}">
                <a16:creationId xmlns:a16="http://schemas.microsoft.com/office/drawing/2014/main" id="{FBD67EDA-940C-4B49-9D0A-113B5E96ABB9}"/>
              </a:ext>
            </a:extLst>
          </p:cNvPr>
          <p:cNvGrpSpPr/>
          <p:nvPr/>
        </p:nvGrpSpPr>
        <p:grpSpPr>
          <a:xfrm>
            <a:off x="3330707" y="4686301"/>
            <a:ext cx="3193920" cy="1578600"/>
            <a:chOff x="1220835" y="4914705"/>
            <a:chExt cx="3193920" cy="157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Pismo odręczne 5">
                  <a:extLst>
                    <a:ext uri="{FF2B5EF4-FFF2-40B4-BE49-F238E27FC236}">
                      <a16:creationId xmlns:a16="http://schemas.microsoft.com/office/drawing/2014/main" id="{15F4EE93-A920-4C05-8288-9E5C17D93E3F}"/>
                    </a:ext>
                  </a:extLst>
                </p14:cNvPr>
                <p14:cNvContentPartPr/>
                <p14:nvPr/>
              </p14:nvContentPartPr>
              <p14:xfrm>
                <a:off x="1220835" y="5628585"/>
                <a:ext cx="364680" cy="448560"/>
              </p14:xfrm>
            </p:contentPart>
          </mc:Choice>
          <mc:Fallback xmlns="">
            <p:pic>
              <p:nvPicPr>
                <p:cNvPr id="6" name="Pismo odręczne 5">
                  <a:extLst>
                    <a:ext uri="{FF2B5EF4-FFF2-40B4-BE49-F238E27FC236}">
                      <a16:creationId xmlns:a16="http://schemas.microsoft.com/office/drawing/2014/main" id="{15F4EE93-A920-4C05-8288-9E5C17D93E3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11835" y="5619945"/>
                  <a:ext cx="38232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Pismo odręczne 8">
                  <a:extLst>
                    <a:ext uri="{FF2B5EF4-FFF2-40B4-BE49-F238E27FC236}">
                      <a16:creationId xmlns:a16="http://schemas.microsoft.com/office/drawing/2014/main" id="{8C38FD1C-AC90-4B68-B825-3E770A70BA25}"/>
                    </a:ext>
                  </a:extLst>
                </p14:cNvPr>
                <p14:cNvContentPartPr/>
                <p14:nvPr/>
              </p14:nvContentPartPr>
              <p14:xfrm>
                <a:off x="1460235" y="5496825"/>
                <a:ext cx="164880" cy="424440"/>
              </p14:xfrm>
            </p:contentPart>
          </mc:Choice>
          <mc:Fallback xmlns="">
            <p:pic>
              <p:nvPicPr>
                <p:cNvPr id="9" name="Pismo odręczne 8">
                  <a:extLst>
                    <a:ext uri="{FF2B5EF4-FFF2-40B4-BE49-F238E27FC236}">
                      <a16:creationId xmlns:a16="http://schemas.microsoft.com/office/drawing/2014/main" id="{8C38FD1C-AC90-4B68-B825-3E770A70BA2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51595" y="5488185"/>
                  <a:ext cx="1825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Pismo odręczne 9">
                  <a:extLst>
                    <a:ext uri="{FF2B5EF4-FFF2-40B4-BE49-F238E27FC236}">
                      <a16:creationId xmlns:a16="http://schemas.microsoft.com/office/drawing/2014/main" id="{50B45FBF-3681-4733-9811-1AB604F0622F}"/>
                    </a:ext>
                  </a:extLst>
                </p14:cNvPr>
                <p14:cNvContentPartPr/>
                <p14:nvPr/>
              </p14:nvContentPartPr>
              <p14:xfrm>
                <a:off x="1657515" y="5688705"/>
                <a:ext cx="120960" cy="161640"/>
              </p14:xfrm>
            </p:contentPart>
          </mc:Choice>
          <mc:Fallback xmlns="">
            <p:pic>
              <p:nvPicPr>
                <p:cNvPr id="10" name="Pismo odręczne 9">
                  <a:extLst>
                    <a:ext uri="{FF2B5EF4-FFF2-40B4-BE49-F238E27FC236}">
                      <a16:creationId xmlns:a16="http://schemas.microsoft.com/office/drawing/2014/main" id="{50B45FBF-3681-4733-9811-1AB604F0622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648515" y="5679705"/>
                  <a:ext cx="138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Pismo odręczne 10">
                  <a:extLst>
                    <a:ext uri="{FF2B5EF4-FFF2-40B4-BE49-F238E27FC236}">
                      <a16:creationId xmlns:a16="http://schemas.microsoft.com/office/drawing/2014/main" id="{2E6A1E3D-A012-4C89-910B-B5490683FEDD}"/>
                    </a:ext>
                  </a:extLst>
                </p14:cNvPr>
                <p14:cNvContentPartPr/>
                <p14:nvPr/>
              </p14:nvContentPartPr>
              <p14:xfrm>
                <a:off x="1797915" y="5591865"/>
                <a:ext cx="517320" cy="819360"/>
              </p14:xfrm>
            </p:contentPart>
          </mc:Choice>
          <mc:Fallback xmlns="">
            <p:pic>
              <p:nvPicPr>
                <p:cNvPr id="11" name="Pismo odręczne 10">
                  <a:extLst>
                    <a:ext uri="{FF2B5EF4-FFF2-40B4-BE49-F238E27FC236}">
                      <a16:creationId xmlns:a16="http://schemas.microsoft.com/office/drawing/2014/main" id="{2E6A1E3D-A012-4C89-910B-B5490683FE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89275" y="5582865"/>
                  <a:ext cx="534960" cy="83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Pismo odręczne 11">
                  <a:extLst>
                    <a:ext uri="{FF2B5EF4-FFF2-40B4-BE49-F238E27FC236}">
                      <a16:creationId xmlns:a16="http://schemas.microsoft.com/office/drawing/2014/main" id="{003CE108-7C4E-46D4-9733-D12ACA818F8D}"/>
                    </a:ext>
                  </a:extLst>
                </p14:cNvPr>
                <p14:cNvContentPartPr/>
                <p14:nvPr/>
              </p14:nvContentPartPr>
              <p14:xfrm>
                <a:off x="2104275" y="5348145"/>
                <a:ext cx="418320" cy="366120"/>
              </p14:xfrm>
            </p:contentPart>
          </mc:Choice>
          <mc:Fallback xmlns="">
            <p:pic>
              <p:nvPicPr>
                <p:cNvPr id="12" name="Pismo odręczne 11">
                  <a:extLst>
                    <a:ext uri="{FF2B5EF4-FFF2-40B4-BE49-F238E27FC236}">
                      <a16:creationId xmlns:a16="http://schemas.microsoft.com/office/drawing/2014/main" id="{003CE108-7C4E-46D4-9733-D12ACA818F8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95275" y="5339145"/>
                  <a:ext cx="43596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Pismo odręczne 12">
                  <a:extLst>
                    <a:ext uri="{FF2B5EF4-FFF2-40B4-BE49-F238E27FC236}">
                      <a16:creationId xmlns:a16="http://schemas.microsoft.com/office/drawing/2014/main" id="{6E78F8F6-BE23-4EA6-907C-0D24A83B3F2D}"/>
                    </a:ext>
                  </a:extLst>
                </p14:cNvPr>
                <p14:cNvContentPartPr/>
                <p14:nvPr/>
              </p14:nvContentPartPr>
              <p14:xfrm>
                <a:off x="2570475" y="5324025"/>
                <a:ext cx="171000" cy="232200"/>
              </p14:xfrm>
            </p:contentPart>
          </mc:Choice>
          <mc:Fallback xmlns="">
            <p:pic>
              <p:nvPicPr>
                <p:cNvPr id="13" name="Pismo odręczne 12">
                  <a:extLst>
                    <a:ext uri="{FF2B5EF4-FFF2-40B4-BE49-F238E27FC236}">
                      <a16:creationId xmlns:a16="http://schemas.microsoft.com/office/drawing/2014/main" id="{6E78F8F6-BE23-4EA6-907C-0D24A83B3F2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61835" y="5315385"/>
                  <a:ext cx="1886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Pismo odręczne 13">
                  <a:extLst>
                    <a:ext uri="{FF2B5EF4-FFF2-40B4-BE49-F238E27FC236}">
                      <a16:creationId xmlns:a16="http://schemas.microsoft.com/office/drawing/2014/main" id="{3CA8B0E4-4BB8-4B0E-A7E9-60DE2653179D}"/>
                    </a:ext>
                  </a:extLst>
                </p14:cNvPr>
                <p14:cNvContentPartPr/>
                <p14:nvPr/>
              </p14:nvContentPartPr>
              <p14:xfrm>
                <a:off x="2808075" y="5108025"/>
                <a:ext cx="684720" cy="700920"/>
              </p14:xfrm>
            </p:contentPart>
          </mc:Choice>
          <mc:Fallback xmlns="">
            <p:pic>
              <p:nvPicPr>
                <p:cNvPr id="14" name="Pismo odręczne 13">
                  <a:extLst>
                    <a:ext uri="{FF2B5EF4-FFF2-40B4-BE49-F238E27FC236}">
                      <a16:creationId xmlns:a16="http://schemas.microsoft.com/office/drawing/2014/main" id="{3CA8B0E4-4BB8-4B0E-A7E9-60DE265317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99435" y="5099025"/>
                  <a:ext cx="702360" cy="71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Pismo odręczne 15">
                  <a:extLst>
                    <a:ext uri="{FF2B5EF4-FFF2-40B4-BE49-F238E27FC236}">
                      <a16:creationId xmlns:a16="http://schemas.microsoft.com/office/drawing/2014/main" id="{795B83B3-7CA6-4E08-B8BB-7C236E402C78}"/>
                    </a:ext>
                  </a:extLst>
                </p14:cNvPr>
                <p14:cNvContentPartPr/>
                <p14:nvPr/>
              </p14:nvContentPartPr>
              <p14:xfrm>
                <a:off x="2864235" y="5515545"/>
                <a:ext cx="472320" cy="977760"/>
              </p14:xfrm>
            </p:contentPart>
          </mc:Choice>
          <mc:Fallback xmlns="">
            <p:pic>
              <p:nvPicPr>
                <p:cNvPr id="16" name="Pismo odręczne 15">
                  <a:extLst>
                    <a:ext uri="{FF2B5EF4-FFF2-40B4-BE49-F238E27FC236}">
                      <a16:creationId xmlns:a16="http://schemas.microsoft.com/office/drawing/2014/main" id="{795B83B3-7CA6-4E08-B8BB-7C236E402C7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855595" y="5506545"/>
                  <a:ext cx="489960" cy="9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Pismo odręczne 16">
                  <a:extLst>
                    <a:ext uri="{FF2B5EF4-FFF2-40B4-BE49-F238E27FC236}">
                      <a16:creationId xmlns:a16="http://schemas.microsoft.com/office/drawing/2014/main" id="{AC26D5C7-1BC6-4644-BA0A-A31F1BFD09DC}"/>
                    </a:ext>
                  </a:extLst>
                </p14:cNvPr>
                <p14:cNvContentPartPr/>
                <p14:nvPr/>
              </p14:nvContentPartPr>
              <p14:xfrm>
                <a:off x="2938755" y="5902905"/>
                <a:ext cx="261000" cy="173880"/>
              </p14:xfrm>
            </p:contentPart>
          </mc:Choice>
          <mc:Fallback xmlns="">
            <p:pic>
              <p:nvPicPr>
                <p:cNvPr id="17" name="Pismo odręczne 16">
                  <a:extLst>
                    <a:ext uri="{FF2B5EF4-FFF2-40B4-BE49-F238E27FC236}">
                      <a16:creationId xmlns:a16="http://schemas.microsoft.com/office/drawing/2014/main" id="{AC26D5C7-1BC6-4644-BA0A-A31F1BFD09D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30115" y="5893905"/>
                  <a:ext cx="2786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8" name="Pismo odręczne 17">
                  <a:extLst>
                    <a:ext uri="{FF2B5EF4-FFF2-40B4-BE49-F238E27FC236}">
                      <a16:creationId xmlns:a16="http://schemas.microsoft.com/office/drawing/2014/main" id="{8F30EDAC-B53D-445F-B121-F805FA9A3903}"/>
                    </a:ext>
                  </a:extLst>
                </p14:cNvPr>
                <p14:cNvContentPartPr/>
                <p14:nvPr/>
              </p14:nvContentPartPr>
              <p14:xfrm>
                <a:off x="3161595" y="5418705"/>
                <a:ext cx="497160" cy="522720"/>
              </p14:xfrm>
            </p:contentPart>
          </mc:Choice>
          <mc:Fallback xmlns="">
            <p:pic>
              <p:nvPicPr>
                <p:cNvPr id="18" name="Pismo odręczne 17">
                  <a:extLst>
                    <a:ext uri="{FF2B5EF4-FFF2-40B4-BE49-F238E27FC236}">
                      <a16:creationId xmlns:a16="http://schemas.microsoft.com/office/drawing/2014/main" id="{8F30EDAC-B53D-445F-B121-F805FA9A390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52955" y="5409705"/>
                  <a:ext cx="51480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9" name="Pismo odręczne 18">
                  <a:extLst>
                    <a:ext uri="{FF2B5EF4-FFF2-40B4-BE49-F238E27FC236}">
                      <a16:creationId xmlns:a16="http://schemas.microsoft.com/office/drawing/2014/main" id="{783092F3-B711-4027-B245-885B7A5C3F1F}"/>
                    </a:ext>
                  </a:extLst>
                </p14:cNvPr>
                <p14:cNvContentPartPr/>
                <p14:nvPr/>
              </p14:nvContentPartPr>
              <p14:xfrm>
                <a:off x="3684315" y="5097225"/>
                <a:ext cx="516600" cy="1104120"/>
              </p14:xfrm>
            </p:contentPart>
          </mc:Choice>
          <mc:Fallback xmlns="">
            <p:pic>
              <p:nvPicPr>
                <p:cNvPr id="19" name="Pismo odręczne 18">
                  <a:extLst>
                    <a:ext uri="{FF2B5EF4-FFF2-40B4-BE49-F238E27FC236}">
                      <a16:creationId xmlns:a16="http://schemas.microsoft.com/office/drawing/2014/main" id="{783092F3-B711-4027-B245-885B7A5C3F1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75675" y="5088585"/>
                  <a:ext cx="534240" cy="11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Pismo odręczne 19">
                  <a:extLst>
                    <a:ext uri="{FF2B5EF4-FFF2-40B4-BE49-F238E27FC236}">
                      <a16:creationId xmlns:a16="http://schemas.microsoft.com/office/drawing/2014/main" id="{374518C3-076A-4DEC-A35D-5868A6715B97}"/>
                    </a:ext>
                  </a:extLst>
                </p14:cNvPr>
                <p14:cNvContentPartPr/>
                <p14:nvPr/>
              </p14:nvContentPartPr>
              <p14:xfrm>
                <a:off x="3854595" y="5203425"/>
                <a:ext cx="225000" cy="178200"/>
              </p14:xfrm>
            </p:contentPart>
          </mc:Choice>
          <mc:Fallback xmlns="">
            <p:pic>
              <p:nvPicPr>
                <p:cNvPr id="20" name="Pismo odręczne 19">
                  <a:extLst>
                    <a:ext uri="{FF2B5EF4-FFF2-40B4-BE49-F238E27FC236}">
                      <a16:creationId xmlns:a16="http://schemas.microsoft.com/office/drawing/2014/main" id="{374518C3-076A-4DEC-A35D-5868A6715B9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45955" y="5194785"/>
                  <a:ext cx="2426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Pismo odręczne 20">
                  <a:extLst>
                    <a:ext uri="{FF2B5EF4-FFF2-40B4-BE49-F238E27FC236}">
                      <a16:creationId xmlns:a16="http://schemas.microsoft.com/office/drawing/2014/main" id="{3FDBD558-276B-4790-9600-E83EE1181037}"/>
                    </a:ext>
                  </a:extLst>
                </p14:cNvPr>
                <p14:cNvContentPartPr/>
                <p14:nvPr/>
              </p14:nvContentPartPr>
              <p14:xfrm>
                <a:off x="4386675" y="5343105"/>
                <a:ext cx="28080" cy="24480"/>
              </p14:xfrm>
            </p:contentPart>
          </mc:Choice>
          <mc:Fallback xmlns="">
            <p:pic>
              <p:nvPicPr>
                <p:cNvPr id="21" name="Pismo odręczne 20">
                  <a:extLst>
                    <a:ext uri="{FF2B5EF4-FFF2-40B4-BE49-F238E27FC236}">
                      <a16:creationId xmlns:a16="http://schemas.microsoft.com/office/drawing/2014/main" id="{3FDBD558-276B-4790-9600-E83EE118103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77675" y="5334105"/>
                  <a:ext cx="457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Pismo odręczne 21">
                  <a:extLst>
                    <a:ext uri="{FF2B5EF4-FFF2-40B4-BE49-F238E27FC236}">
                      <a16:creationId xmlns:a16="http://schemas.microsoft.com/office/drawing/2014/main" id="{29330A0E-D6F2-4F82-B97F-15E55B581568}"/>
                    </a:ext>
                  </a:extLst>
                </p14:cNvPr>
                <p14:cNvContentPartPr/>
                <p14:nvPr/>
              </p14:nvContentPartPr>
              <p14:xfrm>
                <a:off x="4171755" y="4914705"/>
                <a:ext cx="116280" cy="236880"/>
              </p14:xfrm>
            </p:contentPart>
          </mc:Choice>
          <mc:Fallback xmlns="">
            <p:pic>
              <p:nvPicPr>
                <p:cNvPr id="22" name="Pismo odręczne 21">
                  <a:extLst>
                    <a:ext uri="{FF2B5EF4-FFF2-40B4-BE49-F238E27FC236}">
                      <a16:creationId xmlns:a16="http://schemas.microsoft.com/office/drawing/2014/main" id="{29330A0E-D6F2-4F82-B97F-15E55B58156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62755" y="4905705"/>
                  <a:ext cx="133920" cy="25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9516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Przecinki po początku zdania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A6039F-C24D-42D7-95BF-429230B76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Kiedy typowe dla rozprawki struktury wymagają przecinków?</a:t>
            </a:r>
          </a:p>
        </p:txBody>
      </p:sp>
    </p:spTree>
    <p:extLst>
      <p:ext uri="{BB962C8B-B14F-4D97-AF65-F5344CB8AC3E}">
        <p14:creationId xmlns:p14="http://schemas.microsoft.com/office/powerpoint/2010/main" val="251934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3F49DE-6B88-40CC-9444-00EA0ED3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Argumentacja a przecinki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57214F-8DA5-4A01-84ED-DE14D492A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1790699"/>
          </a:xfrm>
        </p:spPr>
        <p:txBody>
          <a:bodyPr>
            <a:normAutofit/>
          </a:bodyPr>
          <a:lstStyle/>
          <a:p>
            <a:r>
              <a:rPr lang="pl-PL" sz="2400" dirty="0"/>
              <a:t>Po pierwsze, utwór porusza problemy wieku dorastania.</a:t>
            </a:r>
          </a:p>
          <a:p>
            <a:r>
              <a:rPr lang="pl-PL" sz="2400" dirty="0"/>
              <a:t>Po drugie, główni bohaterowie są nastolatkami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AB380645-1AFF-4627-A70F-C1CE11026194}"/>
              </a:ext>
            </a:extLst>
          </p:cNvPr>
          <p:cNvSpPr txBox="1">
            <a:spLocks/>
          </p:cNvSpPr>
          <p:nvPr/>
        </p:nvSpPr>
        <p:spPr>
          <a:xfrm>
            <a:off x="1371600" y="16668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Wymagają przecinka konstrukcje: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77C7BC6A-0BCE-445E-A5F8-160DBAF1034A}"/>
              </a:ext>
            </a:extLst>
          </p:cNvPr>
          <p:cNvSpPr txBox="1">
            <a:spLocks/>
          </p:cNvSpPr>
          <p:nvPr/>
        </p:nvSpPr>
        <p:spPr>
          <a:xfrm>
            <a:off x="1371600" y="41433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Nie wymagają przecinka konstrukcje: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68D66C15-C6F5-491D-8C20-23C4FBE4F10A}"/>
              </a:ext>
            </a:extLst>
          </p:cNvPr>
          <p:cNvSpPr txBox="1">
            <a:spLocks/>
          </p:cNvSpPr>
          <p:nvPr/>
        </p:nvSpPr>
        <p:spPr>
          <a:xfrm>
            <a:off x="1371600" y="4733926"/>
            <a:ext cx="9601200" cy="1790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Już na początku można zauważyć…</a:t>
            </a:r>
          </a:p>
          <a:p>
            <a:r>
              <a:rPr lang="pl-PL" sz="2400" dirty="0"/>
              <a:t>Inną cechą typową dla tego gatunku jest…</a:t>
            </a:r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37637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/>
              <a:t>Podsumowanie a przecinki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900"/>
            <a:ext cx="9601200" cy="1838325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Reasumując, sądzę, że…</a:t>
            </a:r>
          </a:p>
          <a:p>
            <a:r>
              <a:rPr lang="pl-PL" sz="2400" dirty="0"/>
              <a:t>Podsumowując, mogę stwierdzić…</a:t>
            </a:r>
          </a:p>
          <a:p>
            <a:r>
              <a:rPr lang="pl-PL" sz="2400" dirty="0"/>
              <a:t>Mogę stwierdzić, że…</a:t>
            </a:r>
          </a:p>
          <a:p>
            <a:r>
              <a:rPr lang="pl-PL" sz="2400" dirty="0"/>
              <a:t>Wnioskując z powyższych faktów, można powiedzieć…</a:t>
            </a:r>
          </a:p>
          <a:p>
            <a:pPr marL="0" indent="0">
              <a:buNone/>
            </a:pPr>
            <a:endParaRPr lang="pl-PL" sz="24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6668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Wymagają przecinka konstrukcje: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9A8D3BEE-6811-48A9-BBB2-281C943E66DF}"/>
              </a:ext>
            </a:extLst>
          </p:cNvPr>
          <p:cNvSpPr txBox="1">
            <a:spLocks/>
          </p:cNvSpPr>
          <p:nvPr/>
        </p:nvSpPr>
        <p:spPr>
          <a:xfrm>
            <a:off x="1371600" y="4319587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Nie wymagają przecinka konstrukcje: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BC1D87D5-0606-4B92-8FF5-62E53847E734}"/>
              </a:ext>
            </a:extLst>
          </p:cNvPr>
          <p:cNvSpPr txBox="1">
            <a:spLocks/>
          </p:cNvSpPr>
          <p:nvPr/>
        </p:nvSpPr>
        <p:spPr>
          <a:xfrm>
            <a:off x="1371600" y="4991101"/>
            <a:ext cx="9601200" cy="1571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Moim zdaniem to powieść przygodowa.</a:t>
            </a:r>
          </a:p>
          <a:p>
            <a:r>
              <a:rPr lang="pl-PL" sz="2400" dirty="0"/>
              <a:t>Według mnie jest to powieść fantastyczna.</a:t>
            </a:r>
          </a:p>
          <a:p>
            <a:pPr marL="0" indent="0">
              <a:buFont typeface="Franklin Gothic Book" panose="020B0503020102020204" pitchFamily="34" charset="0"/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79709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z tym wstępem?</a:t>
            </a:r>
          </a:p>
        </p:txBody>
      </p:sp>
    </p:spTree>
    <p:extLst>
      <p:ext uri="{BB962C8B-B14F-4D97-AF65-F5344CB8AC3E}">
        <p14:creationId xmlns:p14="http://schemas.microsoft.com/office/powerpoint/2010/main" val="20587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Wprowadzenie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899"/>
            <a:ext cx="9601200" cy="4124325"/>
          </a:xfrm>
        </p:spPr>
        <p:txBody>
          <a:bodyPr>
            <a:normAutofit/>
          </a:bodyPr>
          <a:lstStyle/>
          <a:p>
            <a:r>
              <a:rPr lang="pl-PL" kern="150" dirty="0">
                <a:solidFill>
                  <a:srgbClr val="2C705E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Szymon</a:t>
            </a:r>
            <a:r>
              <a:rPr lang="pl-PL" kern="150" dirty="0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: „Felix Net i </a:t>
            </a:r>
            <a:r>
              <a:rPr lang="pl-PL" kern="150" dirty="0" err="1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 oraz Gang Niewidzialnych Ludzi” to powieść o trójce przyjaciół z gimnazjum. Przeżywają oni różne przygody, wspierają się w trudnych sytuacjach i pomagają sobie nawzajem. Nastolatkowie muszą stawić czoła własnym emocjom i słabościom. Mają także do rozwiązania niesamowitą zagadkę. Czytając tą książę czuję, że przechodzę do innego świata. Pełno jest w niej wydarzeń i postaci, które nie istnieją w naszym świecie. Dlatego uważam, że to powieść fantastyczna. </a:t>
            </a:r>
          </a:p>
          <a:p>
            <a:r>
              <a:rPr lang="pl-PL" kern="150" dirty="0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Kalina: Obecnie w szkole omawiamy  książkę ,,Felix, Net i </a:t>
            </a:r>
            <a:r>
              <a:rPr lang="pl-PL" kern="150" dirty="0" err="1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 oraz Gang Niewidzialnych Ludzi’’. Opowiada ona o przygodach trzech przyjaciół: </a:t>
            </a:r>
            <a:r>
              <a:rPr lang="pl-PL" kern="150" dirty="0" err="1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Felixa</a:t>
            </a:r>
            <a:r>
              <a:rPr lang="pl-PL" kern="150" dirty="0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, Neta i Niki. Akcja rozgrywa się współcześnie, w Warszawie, gdzie bohaterowie chodzą do gimnazjum im. Prof. Stefana </a:t>
            </a:r>
            <a:r>
              <a:rPr lang="pl-PL" kern="150" dirty="0" err="1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Kuszmińskiego</a:t>
            </a:r>
            <a:r>
              <a:rPr lang="pl-PL" kern="150" dirty="0">
                <a:solidFill>
                  <a:srgbClr val="2C705E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. Według mnie lektura ta jest powieścią fantastycznonaukową i postaram się to udowodnić.</a:t>
            </a:r>
            <a:endParaRPr lang="pl-PL" kern="150" dirty="0">
              <a:solidFill>
                <a:srgbClr val="2C705E"/>
              </a:solidFill>
              <a:effectLst/>
              <a:latin typeface="+mj-lt"/>
              <a:ea typeface="SimSun" panose="02010600030101010101" pitchFamily="2" charset="-122"/>
              <a:cs typeface="Lucida Sans" panose="020B0602030504020204" pitchFamily="34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304924"/>
            <a:ext cx="9115425" cy="7715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2C705E"/>
                </a:solidFill>
              </a:rPr>
              <a:t>Czyli określenie, o czym piszemy. Pomaga nam zawęzić temat i może wskazać, o czym pisać.</a:t>
            </a:r>
          </a:p>
        </p:txBody>
      </p:sp>
    </p:spTree>
    <p:extLst>
      <p:ext uri="{BB962C8B-B14F-4D97-AF65-F5344CB8AC3E}">
        <p14:creationId xmlns:p14="http://schemas.microsoft.com/office/powerpoint/2010/main" val="395827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Wprowadzenie na „NIE”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899"/>
            <a:ext cx="9601200" cy="4124325"/>
          </a:xfrm>
        </p:spPr>
        <p:txBody>
          <a:bodyPr>
            <a:normAutofit/>
          </a:bodyPr>
          <a:lstStyle/>
          <a:p>
            <a:r>
              <a:rPr lang="pl-PL" sz="2400" kern="150" dirty="0">
                <a:solidFill>
                  <a:srgbClr val="C00000"/>
                </a:solidFill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Mam nadzieję, że Was przekonam.</a:t>
            </a:r>
          </a:p>
          <a:p>
            <a:r>
              <a:rPr lang="pl-PL" sz="2400" dirty="0">
                <a:solidFill>
                  <a:srgbClr val="C00000"/>
                </a:solidFill>
                <a:latin typeface="+mj-lt"/>
              </a:rPr>
              <a:t>… więc postaram wam  się udowodnić, że jest to powieść fantastyczna, ponieważ ja zgadzam  się z tym twierdzeniem.</a:t>
            </a:r>
          </a:p>
          <a:p>
            <a:r>
              <a:rPr lang="pl-PL" sz="2400" kern="150" dirty="0">
                <a:solidFill>
                  <a:srgbClr val="C00000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Osobiście uważam  że  ta książka zalicza się do młodzieżowych. </a:t>
            </a:r>
          </a:p>
          <a:p>
            <a:r>
              <a:rPr lang="pl-PL" sz="2400" kern="150" dirty="0">
                <a:solidFill>
                  <a:srgbClr val="C00000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(</a:t>
            </a:r>
            <a:r>
              <a:rPr lang="pl-PL" sz="2400" i="1" kern="150" dirty="0">
                <a:solidFill>
                  <a:srgbClr val="C00000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no i niby dobrze, ale za mało czyli prosto z mostu</a:t>
            </a:r>
            <a:r>
              <a:rPr lang="pl-PL" sz="2400" kern="150" dirty="0">
                <a:solidFill>
                  <a:srgbClr val="C00000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): Książka „Felix, Net i </a:t>
            </a:r>
            <a:r>
              <a:rPr lang="pl-PL" sz="2400" kern="150" dirty="0" err="1">
                <a:solidFill>
                  <a:srgbClr val="C00000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sz="2400" kern="150" dirty="0">
                <a:solidFill>
                  <a:srgbClr val="C00000"/>
                </a:solidFill>
                <a:effectLst/>
                <a:latin typeface="+mj-lt"/>
                <a:ea typeface="SimSun" panose="02010600030101010101" pitchFamily="2" charset="-122"/>
                <a:cs typeface="Lucida Sans" panose="020B0602030504020204" pitchFamily="34" charset="0"/>
              </a:rPr>
              <a:t> to powieść fantastycznonaukowa. Poniżej przedstawię przykłady potwierdzające moją tezę.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304925"/>
            <a:ext cx="9115425" cy="4000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C00000"/>
                </a:solidFill>
              </a:rPr>
              <a:t>Czyli czego nie pisać</a:t>
            </a:r>
          </a:p>
        </p:txBody>
      </p:sp>
    </p:spTree>
    <p:extLst>
      <p:ext uri="{BB962C8B-B14F-4D97-AF65-F5344CB8AC3E}">
        <p14:creationId xmlns:p14="http://schemas.microsoft.com/office/powerpoint/2010/main" val="181435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„Mistrzowie słowa”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A6039F-C24D-42D7-95BF-429230B76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Jak poprawnie napisać te zdania?</a:t>
            </a:r>
          </a:p>
        </p:txBody>
      </p:sp>
    </p:spTree>
    <p:extLst>
      <p:ext uri="{BB962C8B-B14F-4D97-AF65-F5344CB8AC3E}">
        <p14:creationId xmlns:p14="http://schemas.microsoft.com/office/powerpoint/2010/main" val="1673003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5B819-A1BA-4B09-83C5-7C48002B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523875"/>
            <a:ext cx="9601200" cy="1485900"/>
          </a:xfrm>
        </p:spPr>
        <p:txBody>
          <a:bodyPr/>
          <a:lstStyle/>
          <a:p>
            <a:r>
              <a:rPr lang="pl-PL" dirty="0"/>
              <a:t>Co autor miał na myśli i jak to zapisać?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BB37B-2954-4003-B98F-F63E2193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266825"/>
            <a:ext cx="10067925" cy="5248275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Dostałem zadanie domowe na napisanie rozprawki  na jeden z podanych tematów. Tematy były o napisaniu czy zgadzam się z tym, że książka…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Postaram się przekonać niektórych z Was, dlaczego tak sądzę.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Książka zawiera wiele elementów, dzięki którym można ją dedykować dla młodzieży.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Poniżej podam przykłady, które udowodnią moją tezę.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Książka przedstawia przygody trzech bohaterów: </a:t>
            </a:r>
            <a:r>
              <a:rPr lang="pl-PL" sz="2800" dirty="0" err="1">
                <a:solidFill>
                  <a:srgbClr val="C00000"/>
                </a:solidFill>
              </a:rPr>
              <a:t>Felixa</a:t>
            </a:r>
            <a:r>
              <a:rPr lang="pl-PL" sz="2800" dirty="0">
                <a:solidFill>
                  <a:srgbClr val="C00000"/>
                </a:solidFill>
              </a:rPr>
              <a:t>, Neta i Niki.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W lekturze napisane jest o postaciach, które nie istnieją w prawdziwym życiu.</a:t>
            </a:r>
          </a:p>
          <a:p>
            <a:pPr>
              <a:spcAft>
                <a:spcPts val="600"/>
              </a:spcAft>
            </a:pPr>
            <a:endParaRPr lang="pl-PL" sz="2800" dirty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</a:pPr>
            <a:endParaRPr lang="pl-PL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3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Argument czyli tak właściwie Co?</a:t>
            </a:r>
          </a:p>
        </p:txBody>
      </p:sp>
    </p:spTree>
    <p:extLst>
      <p:ext uri="{BB962C8B-B14F-4D97-AF65-F5344CB8AC3E}">
        <p14:creationId xmlns:p14="http://schemas.microsoft.com/office/powerpoint/2010/main" val="485353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6E3452-CC0F-4987-9916-459C18CC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Złe wprowadzanie argumentów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7BD920-0D91-44F9-AF5B-D4ACB0446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>
                <a:solidFill>
                  <a:srgbClr val="C00000"/>
                </a:solidFill>
              </a:rPr>
              <a:t>Pierwszym argumentem jest </a:t>
            </a:r>
            <a:r>
              <a:rPr lang="pl-PL" sz="2400" dirty="0" err="1">
                <a:solidFill>
                  <a:srgbClr val="C00000"/>
                </a:solidFill>
              </a:rPr>
              <a:t>Nika</a:t>
            </a:r>
            <a:r>
              <a:rPr lang="pl-PL" sz="2400" dirty="0">
                <a:solidFill>
                  <a:srgbClr val="C00000"/>
                </a:solidFill>
              </a:rPr>
              <a:t>, kiedy dowiedziała się…</a:t>
            </a:r>
          </a:p>
          <a:p>
            <a:r>
              <a:rPr lang="pl-PL" sz="2400" dirty="0">
                <a:solidFill>
                  <a:srgbClr val="C00000"/>
                </a:solidFill>
              </a:rPr>
              <a:t>Moim argumentem, mówiącym, że…</a:t>
            </a:r>
          </a:p>
          <a:p>
            <a:r>
              <a:rPr lang="pl-PL" sz="2400" u="sng" dirty="0">
                <a:solidFill>
                  <a:srgbClr val="C00000"/>
                </a:solidFill>
              </a:rPr>
              <a:t>Moim argumentem jest przykład.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067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9D0F12B-ABC0-421F-8EE7-398A0584B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3181" y="1744777"/>
            <a:ext cx="6831673" cy="3368446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Argument to «fakt lub twierdzenie przytaczane dla uzasadnienia lub obalenia jakichś tez lub decyzji»</a:t>
            </a:r>
          </a:p>
          <a:p>
            <a:pPr algn="r"/>
            <a:r>
              <a:rPr lang="pl-PL" dirty="0"/>
              <a:t>/za </a:t>
            </a:r>
            <a:r>
              <a:rPr lang="pl-PL" dirty="0" err="1"/>
              <a:t>sjp</a:t>
            </a:r>
            <a:r>
              <a:rPr lang="pl-PL" dirty="0"/>
              <a:t> </a:t>
            </a:r>
            <a:r>
              <a:rPr lang="pl-PL" dirty="0" err="1"/>
              <a:t>pwn</a:t>
            </a:r>
            <a:r>
              <a:rPr lang="pl-PL" dirty="0"/>
              <a:t>/</a:t>
            </a:r>
          </a:p>
          <a:p>
            <a:pPr algn="l"/>
            <a:r>
              <a:rPr lang="pl-PL" dirty="0"/>
              <a:t>Argument to nie przykład,</a:t>
            </a:r>
          </a:p>
          <a:p>
            <a:pPr algn="l"/>
            <a:r>
              <a:rPr lang="pl-PL" dirty="0"/>
              <a:t>argument nie może „zgadzać i nie zgadzać się”,</a:t>
            </a:r>
            <a:br>
              <a:rPr lang="pl-PL" dirty="0"/>
            </a:br>
            <a:r>
              <a:rPr lang="pl-PL" dirty="0"/>
              <a:t>argument nie mówi.</a:t>
            </a:r>
            <a:br>
              <a:rPr lang="pl-PL" dirty="0"/>
            </a:br>
            <a:endParaRPr lang="pl-PL" dirty="0"/>
          </a:p>
          <a:p>
            <a:pPr algn="l"/>
            <a:r>
              <a:rPr lang="pl-PL" dirty="0"/>
              <a:t>Podsumowując, sądzę, że słowo „argument” bardziej Wam przeszkadza niż pomaga.</a:t>
            </a:r>
          </a:p>
        </p:txBody>
      </p:sp>
    </p:spTree>
    <p:extLst>
      <p:ext uri="{BB962C8B-B14F-4D97-AF65-F5344CB8AC3E}">
        <p14:creationId xmlns:p14="http://schemas.microsoft.com/office/powerpoint/2010/main" val="1963047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6E3452-CC0F-4987-9916-459C18CC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Dobre wprowadzanie argumentów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7BD920-0D91-44F9-AF5B-D4ACB0446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Potwierdzeniem tej tezy może być występowanie elementów fantastycznych…</a:t>
            </a:r>
          </a:p>
          <a:p>
            <a:r>
              <a:rPr lang="pl-PL" dirty="0">
                <a:solidFill>
                  <a:srgbClr val="2C705E"/>
                </a:solidFill>
              </a:rPr>
              <a:t>Po pierwsze, akcja rozgrywa się w środowisku młodych ludzi</a:t>
            </a:r>
          </a:p>
          <a:p>
            <a:r>
              <a:rPr lang="pl-PL" dirty="0">
                <a:solidFill>
                  <a:srgbClr val="2C705E"/>
                </a:solidFill>
              </a:rPr>
              <a:t>Mój pierwszy argument odnosi się do sytuacji…</a:t>
            </a:r>
          </a:p>
          <a:p>
            <a:r>
              <a:rPr lang="pl-PL" dirty="0">
                <a:solidFill>
                  <a:srgbClr val="2C705E"/>
                </a:solidFill>
              </a:rPr>
              <a:t>Nie można zapomnieć o tym, że…</a:t>
            </a:r>
          </a:p>
          <a:p>
            <a:endParaRPr lang="pl-PL" dirty="0">
              <a:solidFill>
                <a:srgbClr val="2C705E"/>
              </a:solidFill>
            </a:endParaRPr>
          </a:p>
          <a:p>
            <a:endParaRPr lang="pl-PL" dirty="0">
              <a:solidFill>
                <a:srgbClr val="2C70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7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9D0F12B-ABC0-421F-8EE7-398A0584B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7762" y="2182927"/>
            <a:ext cx="6831673" cy="655523"/>
          </a:xfrm>
        </p:spPr>
        <p:txBody>
          <a:bodyPr>
            <a:normAutofit fontScale="92500"/>
          </a:bodyPr>
          <a:lstStyle/>
          <a:p>
            <a:r>
              <a:rPr lang="pl-PL" sz="2400" dirty="0"/>
              <a:t>„Na przykład” inaczej – wymyśl 4 inne sformułowania:</a:t>
            </a:r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1E9D604F-A827-4350-A187-3206C2C3FD37}"/>
              </a:ext>
            </a:extLst>
          </p:cNvPr>
          <p:cNvSpPr txBox="1">
            <a:spLocks/>
          </p:cNvSpPr>
          <p:nvPr/>
        </p:nvSpPr>
        <p:spPr>
          <a:xfrm>
            <a:off x="1142999" y="85725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72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800" dirty="0"/>
              <a:t>Ćwiczenie redakcyjne</a:t>
            </a:r>
          </a:p>
        </p:txBody>
      </p:sp>
      <p:grpSp>
        <p:nvGrpSpPr>
          <p:cNvPr id="62" name="Grupa 61">
            <a:extLst>
              <a:ext uri="{FF2B5EF4-FFF2-40B4-BE49-F238E27FC236}">
                <a16:creationId xmlns:a16="http://schemas.microsoft.com/office/drawing/2014/main" id="{AEFAAB4C-3466-4DCB-8005-F34297CA5137}"/>
              </a:ext>
            </a:extLst>
          </p:cNvPr>
          <p:cNvGrpSpPr/>
          <p:nvPr/>
        </p:nvGrpSpPr>
        <p:grpSpPr>
          <a:xfrm>
            <a:off x="1952355" y="3088065"/>
            <a:ext cx="2165040" cy="1113840"/>
            <a:chOff x="1952355" y="3088065"/>
            <a:chExt cx="2165040" cy="111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53" name="Pismo odręczne 52">
                  <a:extLst>
                    <a:ext uri="{FF2B5EF4-FFF2-40B4-BE49-F238E27FC236}">
                      <a16:creationId xmlns:a16="http://schemas.microsoft.com/office/drawing/2014/main" id="{B1C74BC4-E4E5-41C2-8B92-BD6F37A74225}"/>
                    </a:ext>
                  </a:extLst>
                </p14:cNvPr>
                <p14:cNvContentPartPr/>
                <p14:nvPr/>
              </p14:nvContentPartPr>
              <p14:xfrm>
                <a:off x="1952355" y="3256185"/>
                <a:ext cx="287280" cy="762480"/>
              </p14:xfrm>
            </p:contentPart>
          </mc:Choice>
          <mc:Fallback xmlns="">
            <p:pic>
              <p:nvPicPr>
                <p:cNvPr id="53" name="Pismo odręczne 52">
                  <a:extLst>
                    <a:ext uri="{FF2B5EF4-FFF2-40B4-BE49-F238E27FC236}">
                      <a16:creationId xmlns:a16="http://schemas.microsoft.com/office/drawing/2014/main" id="{B1C74BC4-E4E5-41C2-8B92-BD6F37A7422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43715" y="3247185"/>
                  <a:ext cx="304920" cy="78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4" name="Pismo odręczne 53">
                  <a:extLst>
                    <a:ext uri="{FF2B5EF4-FFF2-40B4-BE49-F238E27FC236}">
                      <a16:creationId xmlns:a16="http://schemas.microsoft.com/office/drawing/2014/main" id="{C0549ED0-9217-465C-BE06-383696573125}"/>
                    </a:ext>
                  </a:extLst>
                </p14:cNvPr>
                <p14:cNvContentPartPr/>
                <p14:nvPr/>
              </p14:nvContentPartPr>
              <p14:xfrm>
                <a:off x="2285715" y="3413505"/>
                <a:ext cx="196920" cy="179640"/>
              </p14:xfrm>
            </p:contentPart>
          </mc:Choice>
          <mc:Fallback xmlns="">
            <p:pic>
              <p:nvPicPr>
                <p:cNvPr id="54" name="Pismo odręczne 53">
                  <a:extLst>
                    <a:ext uri="{FF2B5EF4-FFF2-40B4-BE49-F238E27FC236}">
                      <a16:creationId xmlns:a16="http://schemas.microsoft.com/office/drawing/2014/main" id="{C0549ED0-9217-465C-BE06-38369657312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77075" y="3404505"/>
                  <a:ext cx="2145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5" name="Pismo odręczne 54">
                  <a:extLst>
                    <a:ext uri="{FF2B5EF4-FFF2-40B4-BE49-F238E27FC236}">
                      <a16:creationId xmlns:a16="http://schemas.microsoft.com/office/drawing/2014/main" id="{6D871A26-42FE-4742-9F44-AAF69B5195D3}"/>
                    </a:ext>
                  </a:extLst>
                </p14:cNvPr>
                <p14:cNvContentPartPr/>
                <p14:nvPr/>
              </p14:nvContentPartPr>
              <p14:xfrm>
                <a:off x="2353035" y="3289665"/>
                <a:ext cx="455400" cy="912240"/>
              </p14:xfrm>
            </p:contentPart>
          </mc:Choice>
          <mc:Fallback xmlns="">
            <p:pic>
              <p:nvPicPr>
                <p:cNvPr id="55" name="Pismo odręczne 54">
                  <a:extLst>
                    <a:ext uri="{FF2B5EF4-FFF2-40B4-BE49-F238E27FC236}">
                      <a16:creationId xmlns:a16="http://schemas.microsoft.com/office/drawing/2014/main" id="{6D871A26-42FE-4742-9F44-AAF69B5195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44035" y="3280665"/>
                  <a:ext cx="473040" cy="9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6" name="Pismo odręczne 55">
                  <a:extLst>
                    <a:ext uri="{FF2B5EF4-FFF2-40B4-BE49-F238E27FC236}">
                      <a16:creationId xmlns:a16="http://schemas.microsoft.com/office/drawing/2014/main" id="{25E7B2C9-523B-474C-993D-665EDA287D90}"/>
                    </a:ext>
                  </a:extLst>
                </p14:cNvPr>
                <p14:cNvContentPartPr/>
                <p14:nvPr/>
              </p14:nvContentPartPr>
              <p14:xfrm>
                <a:off x="2786115" y="3438345"/>
                <a:ext cx="126720" cy="176040"/>
              </p14:xfrm>
            </p:contentPart>
          </mc:Choice>
          <mc:Fallback xmlns="">
            <p:pic>
              <p:nvPicPr>
                <p:cNvPr id="56" name="Pismo odręczne 55">
                  <a:extLst>
                    <a:ext uri="{FF2B5EF4-FFF2-40B4-BE49-F238E27FC236}">
                      <a16:creationId xmlns:a16="http://schemas.microsoft.com/office/drawing/2014/main" id="{25E7B2C9-523B-474C-993D-665EDA287D9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77115" y="3429345"/>
                  <a:ext cx="1443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7" name="Pismo odręczne 56">
                  <a:extLst>
                    <a:ext uri="{FF2B5EF4-FFF2-40B4-BE49-F238E27FC236}">
                      <a16:creationId xmlns:a16="http://schemas.microsoft.com/office/drawing/2014/main" id="{201757F0-C985-413C-8170-D6DB42C3840A}"/>
                    </a:ext>
                  </a:extLst>
                </p14:cNvPr>
                <p14:cNvContentPartPr/>
                <p14:nvPr/>
              </p14:nvContentPartPr>
              <p14:xfrm>
                <a:off x="2920035" y="3088065"/>
                <a:ext cx="174600" cy="492840"/>
              </p14:xfrm>
            </p:contentPart>
          </mc:Choice>
          <mc:Fallback xmlns="">
            <p:pic>
              <p:nvPicPr>
                <p:cNvPr id="57" name="Pismo odręczne 56">
                  <a:extLst>
                    <a:ext uri="{FF2B5EF4-FFF2-40B4-BE49-F238E27FC236}">
                      <a16:creationId xmlns:a16="http://schemas.microsoft.com/office/drawing/2014/main" id="{201757F0-C985-413C-8170-D6DB42C3840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11395" y="3079065"/>
                  <a:ext cx="19224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8" name="Pismo odręczne 57">
                  <a:extLst>
                    <a:ext uri="{FF2B5EF4-FFF2-40B4-BE49-F238E27FC236}">
                      <a16:creationId xmlns:a16="http://schemas.microsoft.com/office/drawing/2014/main" id="{ECD88785-93F9-4374-A1AC-5C3FB6450751}"/>
                    </a:ext>
                  </a:extLst>
                </p14:cNvPr>
                <p14:cNvContentPartPr/>
                <p14:nvPr/>
              </p14:nvContentPartPr>
              <p14:xfrm>
                <a:off x="3093195" y="3400545"/>
                <a:ext cx="183240" cy="163080"/>
              </p14:xfrm>
            </p:contentPart>
          </mc:Choice>
          <mc:Fallback xmlns="">
            <p:pic>
              <p:nvPicPr>
                <p:cNvPr id="58" name="Pismo odręczne 57">
                  <a:extLst>
                    <a:ext uri="{FF2B5EF4-FFF2-40B4-BE49-F238E27FC236}">
                      <a16:creationId xmlns:a16="http://schemas.microsoft.com/office/drawing/2014/main" id="{ECD88785-93F9-4374-A1AC-5C3FB645075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84555" y="3391545"/>
                  <a:ext cx="2008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9" name="Pismo odręczne 58">
                  <a:extLst>
                    <a:ext uri="{FF2B5EF4-FFF2-40B4-BE49-F238E27FC236}">
                      <a16:creationId xmlns:a16="http://schemas.microsoft.com/office/drawing/2014/main" id="{48F28D2A-B4D6-44E4-A960-E101180B5980}"/>
                    </a:ext>
                  </a:extLst>
                </p14:cNvPr>
                <p14:cNvContentPartPr/>
                <p14:nvPr/>
              </p14:nvContentPartPr>
              <p14:xfrm>
                <a:off x="3206955" y="3116505"/>
                <a:ext cx="203760" cy="451080"/>
              </p14:xfrm>
            </p:contentPart>
          </mc:Choice>
          <mc:Fallback xmlns="">
            <p:pic>
              <p:nvPicPr>
                <p:cNvPr id="59" name="Pismo odręczne 58">
                  <a:extLst>
                    <a:ext uri="{FF2B5EF4-FFF2-40B4-BE49-F238E27FC236}">
                      <a16:creationId xmlns:a16="http://schemas.microsoft.com/office/drawing/2014/main" id="{48F28D2A-B4D6-44E4-A960-E101180B598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98315" y="3107865"/>
                  <a:ext cx="22140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0" name="Pismo odręczne 59">
                  <a:extLst>
                    <a:ext uri="{FF2B5EF4-FFF2-40B4-BE49-F238E27FC236}">
                      <a16:creationId xmlns:a16="http://schemas.microsoft.com/office/drawing/2014/main" id="{F8D5B774-07E2-4F01-BA67-54A6DEB4546A}"/>
                    </a:ext>
                  </a:extLst>
                </p14:cNvPr>
                <p14:cNvContentPartPr/>
                <p14:nvPr/>
              </p14:nvContentPartPr>
              <p14:xfrm>
                <a:off x="3410355" y="3398025"/>
                <a:ext cx="143280" cy="147600"/>
              </p14:xfrm>
            </p:contentPart>
          </mc:Choice>
          <mc:Fallback xmlns="">
            <p:pic>
              <p:nvPicPr>
                <p:cNvPr id="60" name="Pismo odręczne 59">
                  <a:extLst>
                    <a:ext uri="{FF2B5EF4-FFF2-40B4-BE49-F238E27FC236}">
                      <a16:creationId xmlns:a16="http://schemas.microsoft.com/office/drawing/2014/main" id="{F8D5B774-07E2-4F01-BA67-54A6DEB4546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01355" y="3389385"/>
                  <a:ext cx="1609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61" name="Pismo odręczne 60">
                  <a:extLst>
                    <a:ext uri="{FF2B5EF4-FFF2-40B4-BE49-F238E27FC236}">
                      <a16:creationId xmlns:a16="http://schemas.microsoft.com/office/drawing/2014/main" id="{AC962478-F7F6-4A30-9422-A5AE4A5CB673}"/>
                    </a:ext>
                  </a:extLst>
                </p14:cNvPr>
                <p14:cNvContentPartPr/>
                <p14:nvPr/>
              </p14:nvContentPartPr>
              <p14:xfrm>
                <a:off x="3569475" y="3338985"/>
                <a:ext cx="547920" cy="234000"/>
              </p14:xfrm>
            </p:contentPart>
          </mc:Choice>
          <mc:Fallback xmlns="">
            <p:pic>
              <p:nvPicPr>
                <p:cNvPr id="61" name="Pismo odręczne 60">
                  <a:extLst>
                    <a:ext uri="{FF2B5EF4-FFF2-40B4-BE49-F238E27FC236}">
                      <a16:creationId xmlns:a16="http://schemas.microsoft.com/office/drawing/2014/main" id="{AC962478-F7F6-4A30-9422-A5AE4A5CB67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60835" y="3329985"/>
                  <a:ext cx="565560" cy="25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a 101">
            <a:extLst>
              <a:ext uri="{FF2B5EF4-FFF2-40B4-BE49-F238E27FC236}">
                <a16:creationId xmlns:a16="http://schemas.microsoft.com/office/drawing/2014/main" id="{6D1F8953-9FE2-49CA-AE6E-BE6F6C2F1CB3}"/>
              </a:ext>
            </a:extLst>
          </p:cNvPr>
          <p:cNvGrpSpPr/>
          <p:nvPr/>
        </p:nvGrpSpPr>
        <p:grpSpPr>
          <a:xfrm>
            <a:off x="3972315" y="2643105"/>
            <a:ext cx="5525280" cy="3039120"/>
            <a:chOff x="3894915" y="2645625"/>
            <a:chExt cx="5525280" cy="30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Pismo odręczne 11">
                  <a:extLst>
                    <a:ext uri="{FF2B5EF4-FFF2-40B4-BE49-F238E27FC236}">
                      <a16:creationId xmlns:a16="http://schemas.microsoft.com/office/drawing/2014/main" id="{EF5A8822-8138-4F8B-B9C4-EDE5AA81F2D6}"/>
                    </a:ext>
                  </a:extLst>
                </p14:cNvPr>
                <p14:cNvContentPartPr/>
                <p14:nvPr/>
              </p14:nvContentPartPr>
              <p14:xfrm>
                <a:off x="5255715" y="3830385"/>
                <a:ext cx="366840" cy="334440"/>
              </p14:xfrm>
            </p:contentPart>
          </mc:Choice>
          <mc:Fallback xmlns="">
            <p:pic>
              <p:nvPicPr>
                <p:cNvPr id="12" name="Pismo odręczne 11">
                  <a:extLst>
                    <a:ext uri="{FF2B5EF4-FFF2-40B4-BE49-F238E27FC236}">
                      <a16:creationId xmlns:a16="http://schemas.microsoft.com/office/drawing/2014/main" id="{EF5A8822-8138-4F8B-B9C4-EDE5AA81F2D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47075" y="3821385"/>
                  <a:ext cx="38448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Pismo odręczne 12">
                  <a:extLst>
                    <a:ext uri="{FF2B5EF4-FFF2-40B4-BE49-F238E27FC236}">
                      <a16:creationId xmlns:a16="http://schemas.microsoft.com/office/drawing/2014/main" id="{7B8DA0CA-4FCF-4F09-BE92-69E7C2FF3761}"/>
                    </a:ext>
                  </a:extLst>
                </p14:cNvPr>
                <p14:cNvContentPartPr/>
                <p14:nvPr/>
              </p14:nvContentPartPr>
              <p14:xfrm>
                <a:off x="5623275" y="3790425"/>
                <a:ext cx="88560" cy="543240"/>
              </p14:xfrm>
            </p:contentPart>
          </mc:Choice>
          <mc:Fallback xmlns="">
            <p:pic>
              <p:nvPicPr>
                <p:cNvPr id="13" name="Pismo odręczne 12">
                  <a:extLst>
                    <a:ext uri="{FF2B5EF4-FFF2-40B4-BE49-F238E27FC236}">
                      <a16:creationId xmlns:a16="http://schemas.microsoft.com/office/drawing/2014/main" id="{7B8DA0CA-4FCF-4F09-BE92-69E7C2FF376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14635" y="3781785"/>
                  <a:ext cx="10620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Pismo odręczne 13">
                  <a:extLst>
                    <a:ext uri="{FF2B5EF4-FFF2-40B4-BE49-F238E27FC236}">
                      <a16:creationId xmlns:a16="http://schemas.microsoft.com/office/drawing/2014/main" id="{8B5C10B8-278F-4918-A659-353F268CF031}"/>
                    </a:ext>
                  </a:extLst>
                </p14:cNvPr>
                <p14:cNvContentPartPr/>
                <p14:nvPr/>
              </p14:nvContentPartPr>
              <p14:xfrm>
                <a:off x="5600235" y="3828585"/>
                <a:ext cx="164160" cy="222120"/>
              </p14:xfrm>
            </p:contentPart>
          </mc:Choice>
          <mc:Fallback xmlns="">
            <p:pic>
              <p:nvPicPr>
                <p:cNvPr id="14" name="Pismo odręczne 13">
                  <a:extLst>
                    <a:ext uri="{FF2B5EF4-FFF2-40B4-BE49-F238E27FC236}">
                      <a16:creationId xmlns:a16="http://schemas.microsoft.com/office/drawing/2014/main" id="{8B5C10B8-278F-4918-A659-353F268CF03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91595" y="3819585"/>
                  <a:ext cx="1818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Pismo odręczne 14">
                  <a:extLst>
                    <a:ext uri="{FF2B5EF4-FFF2-40B4-BE49-F238E27FC236}">
                      <a16:creationId xmlns:a16="http://schemas.microsoft.com/office/drawing/2014/main" id="{8877992C-9122-48F7-BB5C-ED52E80CE67A}"/>
                    </a:ext>
                  </a:extLst>
                </p14:cNvPr>
                <p14:cNvContentPartPr/>
                <p14:nvPr/>
              </p14:nvContentPartPr>
              <p14:xfrm>
                <a:off x="5895795" y="3999945"/>
                <a:ext cx="24120" cy="26640"/>
              </p14:xfrm>
            </p:contentPart>
          </mc:Choice>
          <mc:Fallback xmlns="">
            <p:pic>
              <p:nvPicPr>
                <p:cNvPr id="15" name="Pismo odręczne 14">
                  <a:extLst>
                    <a:ext uri="{FF2B5EF4-FFF2-40B4-BE49-F238E27FC236}">
                      <a16:creationId xmlns:a16="http://schemas.microsoft.com/office/drawing/2014/main" id="{8877992C-9122-48F7-BB5C-ED52E80CE67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886795" y="3990945"/>
                  <a:ext cx="417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Pismo odręczne 16">
                  <a:extLst>
                    <a:ext uri="{FF2B5EF4-FFF2-40B4-BE49-F238E27FC236}">
                      <a16:creationId xmlns:a16="http://schemas.microsoft.com/office/drawing/2014/main" id="{74215E98-7089-43C6-BB5A-42B2B4A60BF6}"/>
                    </a:ext>
                  </a:extLst>
                </p14:cNvPr>
                <p14:cNvContentPartPr/>
                <p14:nvPr/>
              </p14:nvContentPartPr>
              <p14:xfrm>
                <a:off x="5076075" y="3487665"/>
                <a:ext cx="1230120" cy="857520"/>
              </p14:xfrm>
            </p:contentPart>
          </mc:Choice>
          <mc:Fallback xmlns="">
            <p:pic>
              <p:nvPicPr>
                <p:cNvPr id="17" name="Pismo odręczne 16">
                  <a:extLst>
                    <a:ext uri="{FF2B5EF4-FFF2-40B4-BE49-F238E27FC236}">
                      <a16:creationId xmlns:a16="http://schemas.microsoft.com/office/drawing/2014/main" id="{74215E98-7089-43C6-BB5A-42B2B4A60BF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67435" y="3478665"/>
                  <a:ext cx="1247760" cy="87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Pismo odręczne 18">
                  <a:extLst>
                    <a:ext uri="{FF2B5EF4-FFF2-40B4-BE49-F238E27FC236}">
                      <a16:creationId xmlns:a16="http://schemas.microsoft.com/office/drawing/2014/main" id="{B0BB4969-2D12-48D6-A818-6E8B04D30324}"/>
                    </a:ext>
                  </a:extLst>
                </p14:cNvPr>
                <p14:cNvContentPartPr/>
                <p14:nvPr/>
              </p14:nvContentPartPr>
              <p14:xfrm>
                <a:off x="3894915" y="3666945"/>
                <a:ext cx="1148040" cy="76320"/>
              </p14:xfrm>
            </p:contentPart>
          </mc:Choice>
          <mc:Fallback xmlns="">
            <p:pic>
              <p:nvPicPr>
                <p:cNvPr id="19" name="Pismo odręczne 18">
                  <a:extLst>
                    <a:ext uri="{FF2B5EF4-FFF2-40B4-BE49-F238E27FC236}">
                      <a16:creationId xmlns:a16="http://schemas.microsoft.com/office/drawing/2014/main" id="{B0BB4969-2D12-48D6-A818-6E8B04D3032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885915" y="3657945"/>
                  <a:ext cx="11656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Pismo odręczne 20">
                  <a:extLst>
                    <a:ext uri="{FF2B5EF4-FFF2-40B4-BE49-F238E27FC236}">
                      <a16:creationId xmlns:a16="http://schemas.microsoft.com/office/drawing/2014/main" id="{197377EE-5830-45D5-9E84-CD7A115B15C1}"/>
                    </a:ext>
                  </a:extLst>
                </p14:cNvPr>
                <p14:cNvContentPartPr/>
                <p14:nvPr/>
              </p14:nvContentPartPr>
              <p14:xfrm>
                <a:off x="4885635" y="4305225"/>
                <a:ext cx="400680" cy="533880"/>
              </p14:xfrm>
            </p:contentPart>
          </mc:Choice>
          <mc:Fallback xmlns="">
            <p:pic>
              <p:nvPicPr>
                <p:cNvPr id="21" name="Pismo odręczne 20">
                  <a:extLst>
                    <a:ext uri="{FF2B5EF4-FFF2-40B4-BE49-F238E27FC236}">
                      <a16:creationId xmlns:a16="http://schemas.microsoft.com/office/drawing/2014/main" id="{197377EE-5830-45D5-9E84-CD7A115B15C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76995" y="4296225"/>
                  <a:ext cx="41832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Pismo odręczne 21">
                  <a:extLst>
                    <a:ext uri="{FF2B5EF4-FFF2-40B4-BE49-F238E27FC236}">
                      <a16:creationId xmlns:a16="http://schemas.microsoft.com/office/drawing/2014/main" id="{77A2C848-99FC-4400-9BDF-C462B9DB0347}"/>
                    </a:ext>
                  </a:extLst>
                </p14:cNvPr>
                <p14:cNvContentPartPr/>
                <p14:nvPr/>
              </p14:nvContentPartPr>
              <p14:xfrm>
                <a:off x="6238515" y="3298665"/>
                <a:ext cx="495360" cy="387360"/>
              </p14:xfrm>
            </p:contentPart>
          </mc:Choice>
          <mc:Fallback xmlns="">
            <p:pic>
              <p:nvPicPr>
                <p:cNvPr id="22" name="Pismo odręczne 21">
                  <a:extLst>
                    <a:ext uri="{FF2B5EF4-FFF2-40B4-BE49-F238E27FC236}">
                      <a16:creationId xmlns:a16="http://schemas.microsoft.com/office/drawing/2014/main" id="{77A2C848-99FC-4400-9BDF-C462B9DB034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29875" y="3289665"/>
                  <a:ext cx="51300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Pismo odręczne 22">
                  <a:extLst>
                    <a:ext uri="{FF2B5EF4-FFF2-40B4-BE49-F238E27FC236}">
                      <a16:creationId xmlns:a16="http://schemas.microsoft.com/office/drawing/2014/main" id="{D4974F13-F25F-4CF9-8345-EF1EB3E65259}"/>
                    </a:ext>
                  </a:extLst>
                </p14:cNvPr>
                <p14:cNvContentPartPr/>
                <p14:nvPr/>
              </p14:nvContentPartPr>
              <p14:xfrm>
                <a:off x="6286035" y="3942705"/>
                <a:ext cx="782640" cy="273600"/>
              </p14:xfrm>
            </p:contentPart>
          </mc:Choice>
          <mc:Fallback xmlns="">
            <p:pic>
              <p:nvPicPr>
                <p:cNvPr id="23" name="Pismo odręczne 22">
                  <a:extLst>
                    <a:ext uri="{FF2B5EF4-FFF2-40B4-BE49-F238E27FC236}">
                      <a16:creationId xmlns:a16="http://schemas.microsoft.com/office/drawing/2014/main" id="{D4974F13-F25F-4CF9-8345-EF1EB3E6525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77395" y="3933705"/>
                  <a:ext cx="8002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Pismo odręczne 24">
                  <a:extLst>
                    <a:ext uri="{FF2B5EF4-FFF2-40B4-BE49-F238E27FC236}">
                      <a16:creationId xmlns:a16="http://schemas.microsoft.com/office/drawing/2014/main" id="{74CA22F1-A360-4F3A-ACDB-CDE5812BE04B}"/>
                    </a:ext>
                  </a:extLst>
                </p14:cNvPr>
                <p14:cNvContentPartPr/>
                <p14:nvPr/>
              </p14:nvContentPartPr>
              <p14:xfrm>
                <a:off x="7172355" y="4140705"/>
                <a:ext cx="8640" cy="13320"/>
              </p14:xfrm>
            </p:contentPart>
          </mc:Choice>
          <mc:Fallback xmlns="">
            <p:pic>
              <p:nvPicPr>
                <p:cNvPr id="25" name="Pismo odręczne 24">
                  <a:extLst>
                    <a:ext uri="{FF2B5EF4-FFF2-40B4-BE49-F238E27FC236}">
                      <a16:creationId xmlns:a16="http://schemas.microsoft.com/office/drawing/2014/main" id="{74CA22F1-A360-4F3A-ACDB-CDE5812BE04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63355" y="4132065"/>
                  <a:ext cx="26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Pismo odręczne 25">
                  <a:extLst>
                    <a:ext uri="{FF2B5EF4-FFF2-40B4-BE49-F238E27FC236}">
                      <a16:creationId xmlns:a16="http://schemas.microsoft.com/office/drawing/2014/main" id="{9E12E14D-D430-4A75-A223-07DEF6AC2AE4}"/>
                    </a:ext>
                  </a:extLst>
                </p14:cNvPr>
                <p14:cNvContentPartPr/>
                <p14:nvPr/>
              </p14:nvContentPartPr>
              <p14:xfrm>
                <a:off x="7321035" y="4157625"/>
                <a:ext cx="6120" cy="7920"/>
              </p14:xfrm>
            </p:contentPart>
          </mc:Choice>
          <mc:Fallback xmlns="">
            <p:pic>
              <p:nvPicPr>
                <p:cNvPr id="26" name="Pismo odręczne 25">
                  <a:extLst>
                    <a:ext uri="{FF2B5EF4-FFF2-40B4-BE49-F238E27FC236}">
                      <a16:creationId xmlns:a16="http://schemas.microsoft.com/office/drawing/2014/main" id="{9E12E14D-D430-4A75-A223-07DEF6AC2AE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312395" y="4148985"/>
                  <a:ext cx="237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Pismo odręczne 26">
                  <a:extLst>
                    <a:ext uri="{FF2B5EF4-FFF2-40B4-BE49-F238E27FC236}">
                      <a16:creationId xmlns:a16="http://schemas.microsoft.com/office/drawing/2014/main" id="{D2772501-596B-4E39-A9DB-7E3DD5381DD3}"/>
                    </a:ext>
                  </a:extLst>
                </p14:cNvPr>
                <p14:cNvContentPartPr/>
                <p14:nvPr/>
              </p14:nvContentPartPr>
              <p14:xfrm>
                <a:off x="7467195" y="4152225"/>
                <a:ext cx="10080" cy="14760"/>
              </p14:xfrm>
            </p:contentPart>
          </mc:Choice>
          <mc:Fallback xmlns="">
            <p:pic>
              <p:nvPicPr>
                <p:cNvPr id="27" name="Pismo odręczne 26">
                  <a:extLst>
                    <a:ext uri="{FF2B5EF4-FFF2-40B4-BE49-F238E27FC236}">
                      <a16:creationId xmlns:a16="http://schemas.microsoft.com/office/drawing/2014/main" id="{D2772501-596B-4E39-A9DB-7E3DD5381DD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58195" y="4143225"/>
                  <a:ext cx="277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Pismo odręczne 27">
                  <a:extLst>
                    <a:ext uri="{FF2B5EF4-FFF2-40B4-BE49-F238E27FC236}">
                      <a16:creationId xmlns:a16="http://schemas.microsoft.com/office/drawing/2014/main" id="{1DA44DEF-4139-4A07-BA92-CF82E7AF3E71}"/>
                    </a:ext>
                  </a:extLst>
                </p14:cNvPr>
                <p14:cNvContentPartPr/>
                <p14:nvPr/>
              </p14:nvContentPartPr>
              <p14:xfrm>
                <a:off x="7643955" y="4008945"/>
                <a:ext cx="169200" cy="172080"/>
              </p14:xfrm>
            </p:contentPart>
          </mc:Choice>
          <mc:Fallback xmlns="">
            <p:pic>
              <p:nvPicPr>
                <p:cNvPr id="28" name="Pismo odręczne 27">
                  <a:extLst>
                    <a:ext uri="{FF2B5EF4-FFF2-40B4-BE49-F238E27FC236}">
                      <a16:creationId xmlns:a16="http://schemas.microsoft.com/office/drawing/2014/main" id="{1DA44DEF-4139-4A07-BA92-CF82E7AF3E7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635315" y="4000305"/>
                  <a:ext cx="1868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Pismo odręczne 28">
                  <a:extLst>
                    <a:ext uri="{FF2B5EF4-FFF2-40B4-BE49-F238E27FC236}">
                      <a16:creationId xmlns:a16="http://schemas.microsoft.com/office/drawing/2014/main" id="{E312E37C-6503-4551-AC82-9716323B000E}"/>
                    </a:ext>
                  </a:extLst>
                </p14:cNvPr>
                <p14:cNvContentPartPr/>
                <p14:nvPr/>
              </p14:nvContentPartPr>
              <p14:xfrm>
                <a:off x="7819635" y="3912105"/>
                <a:ext cx="7920" cy="16560"/>
              </p14:xfrm>
            </p:contentPart>
          </mc:Choice>
          <mc:Fallback xmlns="">
            <p:pic>
              <p:nvPicPr>
                <p:cNvPr id="29" name="Pismo odręczne 28">
                  <a:extLst>
                    <a:ext uri="{FF2B5EF4-FFF2-40B4-BE49-F238E27FC236}">
                      <a16:creationId xmlns:a16="http://schemas.microsoft.com/office/drawing/2014/main" id="{E312E37C-6503-4551-AC82-9716323B000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810995" y="3903105"/>
                  <a:ext cx="255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Pismo odręczne 29">
                  <a:extLst>
                    <a:ext uri="{FF2B5EF4-FFF2-40B4-BE49-F238E27FC236}">
                      <a16:creationId xmlns:a16="http://schemas.microsoft.com/office/drawing/2014/main" id="{5DC6B82F-542A-4493-B6C9-A120DD97EC6D}"/>
                    </a:ext>
                  </a:extLst>
                </p14:cNvPr>
                <p14:cNvContentPartPr/>
                <p14:nvPr/>
              </p14:nvContentPartPr>
              <p14:xfrm>
                <a:off x="7924395" y="3768825"/>
                <a:ext cx="205200" cy="412560"/>
              </p14:xfrm>
            </p:contentPart>
          </mc:Choice>
          <mc:Fallback xmlns="">
            <p:pic>
              <p:nvPicPr>
                <p:cNvPr id="30" name="Pismo odręczne 29">
                  <a:extLst>
                    <a:ext uri="{FF2B5EF4-FFF2-40B4-BE49-F238E27FC236}">
                      <a16:creationId xmlns:a16="http://schemas.microsoft.com/office/drawing/2014/main" id="{5DC6B82F-542A-4493-B6C9-A120DD97EC6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915755" y="3759825"/>
                  <a:ext cx="22284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Pismo odręczne 30">
                  <a:extLst>
                    <a:ext uri="{FF2B5EF4-FFF2-40B4-BE49-F238E27FC236}">
                      <a16:creationId xmlns:a16="http://schemas.microsoft.com/office/drawing/2014/main" id="{68254FDA-E3D1-4149-A7D7-986F6F417873}"/>
                    </a:ext>
                  </a:extLst>
                </p14:cNvPr>
                <p14:cNvContentPartPr/>
                <p14:nvPr/>
              </p14:nvContentPartPr>
              <p14:xfrm>
                <a:off x="8006115" y="3923985"/>
                <a:ext cx="89280" cy="19800"/>
              </p14:xfrm>
            </p:contentPart>
          </mc:Choice>
          <mc:Fallback xmlns="">
            <p:pic>
              <p:nvPicPr>
                <p:cNvPr id="31" name="Pismo odręczne 30">
                  <a:extLst>
                    <a:ext uri="{FF2B5EF4-FFF2-40B4-BE49-F238E27FC236}">
                      <a16:creationId xmlns:a16="http://schemas.microsoft.com/office/drawing/2014/main" id="{68254FDA-E3D1-4149-A7D7-986F6F41787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97115" y="3914985"/>
                  <a:ext cx="106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Pismo odręczne 31">
                  <a:extLst>
                    <a:ext uri="{FF2B5EF4-FFF2-40B4-BE49-F238E27FC236}">
                      <a16:creationId xmlns:a16="http://schemas.microsoft.com/office/drawing/2014/main" id="{3E849E02-BE4C-497F-B956-905AD9801787}"/>
                    </a:ext>
                  </a:extLst>
                </p14:cNvPr>
                <p14:cNvContentPartPr/>
                <p14:nvPr/>
              </p14:nvContentPartPr>
              <p14:xfrm>
                <a:off x="8134275" y="3784305"/>
                <a:ext cx="467640" cy="312120"/>
              </p14:xfrm>
            </p:contentPart>
          </mc:Choice>
          <mc:Fallback xmlns="">
            <p:pic>
              <p:nvPicPr>
                <p:cNvPr id="32" name="Pismo odręczne 31">
                  <a:extLst>
                    <a:ext uri="{FF2B5EF4-FFF2-40B4-BE49-F238E27FC236}">
                      <a16:creationId xmlns:a16="http://schemas.microsoft.com/office/drawing/2014/main" id="{3E849E02-BE4C-497F-B956-905AD980178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125275" y="3775305"/>
                  <a:ext cx="485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Pismo odręczne 32">
                  <a:extLst>
                    <a:ext uri="{FF2B5EF4-FFF2-40B4-BE49-F238E27FC236}">
                      <a16:creationId xmlns:a16="http://schemas.microsoft.com/office/drawing/2014/main" id="{B84D9CBB-B539-4054-8B16-94924B781AAC}"/>
                    </a:ext>
                  </a:extLst>
                </p14:cNvPr>
                <p14:cNvContentPartPr/>
                <p14:nvPr/>
              </p14:nvContentPartPr>
              <p14:xfrm>
                <a:off x="7388715" y="4286865"/>
                <a:ext cx="249480" cy="151200"/>
              </p14:xfrm>
            </p:contentPart>
          </mc:Choice>
          <mc:Fallback xmlns="">
            <p:pic>
              <p:nvPicPr>
                <p:cNvPr id="33" name="Pismo odręczne 32">
                  <a:extLst>
                    <a:ext uri="{FF2B5EF4-FFF2-40B4-BE49-F238E27FC236}">
                      <a16:creationId xmlns:a16="http://schemas.microsoft.com/office/drawing/2014/main" id="{B84D9CBB-B539-4054-8B16-94924B781AA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79715" y="4277865"/>
                  <a:ext cx="2671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Pismo odręczne 33">
                  <a:extLst>
                    <a:ext uri="{FF2B5EF4-FFF2-40B4-BE49-F238E27FC236}">
                      <a16:creationId xmlns:a16="http://schemas.microsoft.com/office/drawing/2014/main" id="{7639DB28-82DC-49F7-84EC-413FCB07EF22}"/>
                    </a:ext>
                  </a:extLst>
                </p14:cNvPr>
                <p14:cNvContentPartPr/>
                <p14:nvPr/>
              </p14:nvContentPartPr>
              <p14:xfrm>
                <a:off x="7715235" y="4291905"/>
                <a:ext cx="151920" cy="166320"/>
              </p14:xfrm>
            </p:contentPart>
          </mc:Choice>
          <mc:Fallback xmlns="">
            <p:pic>
              <p:nvPicPr>
                <p:cNvPr id="34" name="Pismo odręczne 33">
                  <a:extLst>
                    <a:ext uri="{FF2B5EF4-FFF2-40B4-BE49-F238E27FC236}">
                      <a16:creationId xmlns:a16="http://schemas.microsoft.com/office/drawing/2014/main" id="{7639DB28-82DC-49F7-84EC-413FCB07EF2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706235" y="4283265"/>
                  <a:ext cx="1695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Pismo odręczne 34">
                  <a:extLst>
                    <a:ext uri="{FF2B5EF4-FFF2-40B4-BE49-F238E27FC236}">
                      <a16:creationId xmlns:a16="http://schemas.microsoft.com/office/drawing/2014/main" id="{74D0212C-142E-4A8B-A0E9-DBE826E9E49A}"/>
                    </a:ext>
                  </a:extLst>
                </p14:cNvPr>
                <p14:cNvContentPartPr/>
                <p14:nvPr/>
              </p14:nvContentPartPr>
              <p14:xfrm>
                <a:off x="7860675" y="4257705"/>
                <a:ext cx="280440" cy="177120"/>
              </p14:xfrm>
            </p:contentPart>
          </mc:Choice>
          <mc:Fallback xmlns="">
            <p:pic>
              <p:nvPicPr>
                <p:cNvPr id="35" name="Pismo odręczne 34">
                  <a:extLst>
                    <a:ext uri="{FF2B5EF4-FFF2-40B4-BE49-F238E27FC236}">
                      <a16:creationId xmlns:a16="http://schemas.microsoft.com/office/drawing/2014/main" id="{74D0212C-142E-4A8B-A0E9-DBE826E9E49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51675" y="4248705"/>
                  <a:ext cx="2980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Pismo odręczne 35">
                  <a:extLst>
                    <a:ext uri="{FF2B5EF4-FFF2-40B4-BE49-F238E27FC236}">
                      <a16:creationId xmlns:a16="http://schemas.microsoft.com/office/drawing/2014/main" id="{8E608843-409B-41AE-84D5-CEF38B92AC99}"/>
                    </a:ext>
                  </a:extLst>
                </p14:cNvPr>
                <p14:cNvContentPartPr/>
                <p14:nvPr/>
              </p14:nvContentPartPr>
              <p14:xfrm>
                <a:off x="8153715" y="4251945"/>
                <a:ext cx="434160" cy="157320"/>
              </p14:xfrm>
            </p:contentPart>
          </mc:Choice>
          <mc:Fallback xmlns="">
            <p:pic>
              <p:nvPicPr>
                <p:cNvPr id="36" name="Pismo odręczne 35">
                  <a:extLst>
                    <a:ext uri="{FF2B5EF4-FFF2-40B4-BE49-F238E27FC236}">
                      <a16:creationId xmlns:a16="http://schemas.microsoft.com/office/drawing/2014/main" id="{8E608843-409B-41AE-84D5-CEF38B92AC9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44715" y="4243305"/>
                  <a:ext cx="4518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Pismo odręczne 36">
                  <a:extLst>
                    <a:ext uri="{FF2B5EF4-FFF2-40B4-BE49-F238E27FC236}">
                      <a16:creationId xmlns:a16="http://schemas.microsoft.com/office/drawing/2014/main" id="{5D9ACA47-9E82-4C53-91E4-00FA651A0C50}"/>
                    </a:ext>
                  </a:extLst>
                </p14:cNvPr>
                <p14:cNvContentPartPr/>
                <p14:nvPr/>
              </p14:nvContentPartPr>
              <p14:xfrm>
                <a:off x="8610195" y="4211625"/>
                <a:ext cx="360" cy="17640"/>
              </p14:xfrm>
            </p:contentPart>
          </mc:Choice>
          <mc:Fallback xmlns="">
            <p:pic>
              <p:nvPicPr>
                <p:cNvPr id="37" name="Pismo odręczne 36">
                  <a:extLst>
                    <a:ext uri="{FF2B5EF4-FFF2-40B4-BE49-F238E27FC236}">
                      <a16:creationId xmlns:a16="http://schemas.microsoft.com/office/drawing/2014/main" id="{5D9ACA47-9E82-4C53-91E4-00FA651A0C5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601555" y="4202985"/>
                  <a:ext cx="18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Pismo odręczne 37">
                  <a:extLst>
                    <a:ext uri="{FF2B5EF4-FFF2-40B4-BE49-F238E27FC236}">
                      <a16:creationId xmlns:a16="http://schemas.microsoft.com/office/drawing/2014/main" id="{9CD0FA86-8181-4CCA-A32F-00E85B116D18}"/>
                    </a:ext>
                  </a:extLst>
                </p14:cNvPr>
                <p14:cNvContentPartPr/>
                <p14:nvPr/>
              </p14:nvContentPartPr>
              <p14:xfrm>
                <a:off x="8585715" y="4244385"/>
                <a:ext cx="624600" cy="700200"/>
              </p14:xfrm>
            </p:contentPart>
          </mc:Choice>
          <mc:Fallback xmlns="">
            <p:pic>
              <p:nvPicPr>
                <p:cNvPr id="38" name="Pismo odręczne 37">
                  <a:extLst>
                    <a:ext uri="{FF2B5EF4-FFF2-40B4-BE49-F238E27FC236}">
                      <a16:creationId xmlns:a16="http://schemas.microsoft.com/office/drawing/2014/main" id="{9CD0FA86-8181-4CCA-A32F-00E85B116D1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577075" y="4235385"/>
                  <a:ext cx="642240" cy="71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Pismo odręczne 38">
                  <a:extLst>
                    <a:ext uri="{FF2B5EF4-FFF2-40B4-BE49-F238E27FC236}">
                      <a16:creationId xmlns:a16="http://schemas.microsoft.com/office/drawing/2014/main" id="{DDD2DD6D-E5F5-4171-88A7-5F8960AD6C86}"/>
                    </a:ext>
                  </a:extLst>
                </p14:cNvPr>
                <p14:cNvContentPartPr/>
                <p14:nvPr/>
              </p14:nvContentPartPr>
              <p14:xfrm>
                <a:off x="9334515" y="4068705"/>
                <a:ext cx="360" cy="17640"/>
              </p14:xfrm>
            </p:contentPart>
          </mc:Choice>
          <mc:Fallback xmlns="">
            <p:pic>
              <p:nvPicPr>
                <p:cNvPr id="39" name="Pismo odręczne 38">
                  <a:extLst>
                    <a:ext uri="{FF2B5EF4-FFF2-40B4-BE49-F238E27FC236}">
                      <a16:creationId xmlns:a16="http://schemas.microsoft.com/office/drawing/2014/main" id="{DDD2DD6D-E5F5-4171-88A7-5F8960AD6C8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325515" y="4059705"/>
                  <a:ext cx="18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Pismo odręczne 39">
                  <a:extLst>
                    <a:ext uri="{FF2B5EF4-FFF2-40B4-BE49-F238E27FC236}">
                      <a16:creationId xmlns:a16="http://schemas.microsoft.com/office/drawing/2014/main" id="{29F0179B-78B3-4C67-9CD2-BE936356BA94}"/>
                    </a:ext>
                  </a:extLst>
                </p14:cNvPr>
                <p14:cNvContentPartPr/>
                <p14:nvPr/>
              </p14:nvContentPartPr>
              <p14:xfrm>
                <a:off x="7810275" y="4495305"/>
                <a:ext cx="86040" cy="323280"/>
              </p14:xfrm>
            </p:contentPart>
          </mc:Choice>
          <mc:Fallback xmlns="">
            <p:pic>
              <p:nvPicPr>
                <p:cNvPr id="40" name="Pismo odręczne 39">
                  <a:extLst>
                    <a:ext uri="{FF2B5EF4-FFF2-40B4-BE49-F238E27FC236}">
                      <a16:creationId xmlns:a16="http://schemas.microsoft.com/office/drawing/2014/main" id="{29F0179B-78B3-4C67-9CD2-BE936356BA9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801635" y="4486305"/>
                  <a:ext cx="10368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1" name="Pismo odręczne 40">
                  <a:extLst>
                    <a:ext uri="{FF2B5EF4-FFF2-40B4-BE49-F238E27FC236}">
                      <a16:creationId xmlns:a16="http://schemas.microsoft.com/office/drawing/2014/main" id="{C2AEF180-C961-4E21-AF57-5D2EDCDA81F7}"/>
                    </a:ext>
                  </a:extLst>
                </p14:cNvPr>
                <p14:cNvContentPartPr/>
                <p14:nvPr/>
              </p14:nvContentPartPr>
              <p14:xfrm>
                <a:off x="7804155" y="4612665"/>
                <a:ext cx="397800" cy="200880"/>
              </p14:xfrm>
            </p:contentPart>
          </mc:Choice>
          <mc:Fallback xmlns="">
            <p:pic>
              <p:nvPicPr>
                <p:cNvPr id="41" name="Pismo odręczne 40">
                  <a:extLst>
                    <a:ext uri="{FF2B5EF4-FFF2-40B4-BE49-F238E27FC236}">
                      <a16:creationId xmlns:a16="http://schemas.microsoft.com/office/drawing/2014/main" id="{C2AEF180-C961-4E21-AF57-5D2EDCDA81F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795515" y="4604025"/>
                  <a:ext cx="4154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2" name="Pismo odręczne 41">
                  <a:extLst>
                    <a:ext uri="{FF2B5EF4-FFF2-40B4-BE49-F238E27FC236}">
                      <a16:creationId xmlns:a16="http://schemas.microsoft.com/office/drawing/2014/main" id="{8EA13317-1D1B-4DE8-B82E-8FE702A9A890}"/>
                    </a:ext>
                  </a:extLst>
                </p14:cNvPr>
                <p14:cNvContentPartPr/>
                <p14:nvPr/>
              </p14:nvContentPartPr>
              <p14:xfrm>
                <a:off x="8229675" y="4525545"/>
                <a:ext cx="8640" cy="46800"/>
              </p14:xfrm>
            </p:contentPart>
          </mc:Choice>
          <mc:Fallback xmlns="">
            <p:pic>
              <p:nvPicPr>
                <p:cNvPr id="42" name="Pismo odręczne 41">
                  <a:extLst>
                    <a:ext uri="{FF2B5EF4-FFF2-40B4-BE49-F238E27FC236}">
                      <a16:creationId xmlns:a16="http://schemas.microsoft.com/office/drawing/2014/main" id="{8EA13317-1D1B-4DE8-B82E-8FE702A9A89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220675" y="4516545"/>
                  <a:ext cx="262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3" name="Pismo odręczne 42">
                  <a:extLst>
                    <a:ext uri="{FF2B5EF4-FFF2-40B4-BE49-F238E27FC236}">
                      <a16:creationId xmlns:a16="http://schemas.microsoft.com/office/drawing/2014/main" id="{0F9CB62C-54F7-44E5-B183-183DDFFDE359}"/>
                    </a:ext>
                  </a:extLst>
                </p14:cNvPr>
                <p14:cNvContentPartPr/>
                <p14:nvPr/>
              </p14:nvContentPartPr>
              <p14:xfrm>
                <a:off x="8224995" y="4600785"/>
                <a:ext cx="123840" cy="426240"/>
              </p14:xfrm>
            </p:contentPart>
          </mc:Choice>
          <mc:Fallback xmlns="">
            <p:pic>
              <p:nvPicPr>
                <p:cNvPr id="43" name="Pismo odręczne 42">
                  <a:extLst>
                    <a:ext uri="{FF2B5EF4-FFF2-40B4-BE49-F238E27FC236}">
                      <a16:creationId xmlns:a16="http://schemas.microsoft.com/office/drawing/2014/main" id="{0F9CB62C-54F7-44E5-B183-183DDFFDE35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15995" y="4592145"/>
                  <a:ext cx="14148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4" name="Pismo odręczne 43">
                  <a:extLst>
                    <a:ext uri="{FF2B5EF4-FFF2-40B4-BE49-F238E27FC236}">
                      <a16:creationId xmlns:a16="http://schemas.microsoft.com/office/drawing/2014/main" id="{239B6B28-9455-495A-8937-8B9E82A8B1E3}"/>
                    </a:ext>
                  </a:extLst>
                </p14:cNvPr>
                <p14:cNvContentPartPr/>
                <p14:nvPr/>
              </p14:nvContentPartPr>
              <p14:xfrm>
                <a:off x="8378715" y="4591065"/>
                <a:ext cx="264960" cy="294480"/>
              </p14:xfrm>
            </p:contentPart>
          </mc:Choice>
          <mc:Fallback xmlns="">
            <p:pic>
              <p:nvPicPr>
                <p:cNvPr id="44" name="Pismo odręczne 43">
                  <a:extLst>
                    <a:ext uri="{FF2B5EF4-FFF2-40B4-BE49-F238E27FC236}">
                      <a16:creationId xmlns:a16="http://schemas.microsoft.com/office/drawing/2014/main" id="{239B6B28-9455-495A-8937-8B9E82A8B1E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369715" y="4582065"/>
                  <a:ext cx="28260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5" name="Pismo odręczne 44">
                  <a:extLst>
                    <a:ext uri="{FF2B5EF4-FFF2-40B4-BE49-F238E27FC236}">
                      <a16:creationId xmlns:a16="http://schemas.microsoft.com/office/drawing/2014/main" id="{342302E2-15BD-4319-9710-8658CB775766}"/>
                    </a:ext>
                  </a:extLst>
                </p14:cNvPr>
                <p14:cNvContentPartPr/>
                <p14:nvPr/>
              </p14:nvContentPartPr>
              <p14:xfrm>
                <a:off x="8455755" y="4676385"/>
                <a:ext cx="92520" cy="17640"/>
              </p14:xfrm>
            </p:contentPart>
          </mc:Choice>
          <mc:Fallback xmlns="">
            <p:pic>
              <p:nvPicPr>
                <p:cNvPr id="45" name="Pismo odręczne 44">
                  <a:extLst>
                    <a:ext uri="{FF2B5EF4-FFF2-40B4-BE49-F238E27FC236}">
                      <a16:creationId xmlns:a16="http://schemas.microsoft.com/office/drawing/2014/main" id="{342302E2-15BD-4319-9710-8658CB77576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447115" y="4667745"/>
                  <a:ext cx="1101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7" name="Pismo odręczne 46">
                  <a:extLst>
                    <a:ext uri="{FF2B5EF4-FFF2-40B4-BE49-F238E27FC236}">
                      <a16:creationId xmlns:a16="http://schemas.microsoft.com/office/drawing/2014/main" id="{E52F864E-375E-42FA-8447-4D541128AF45}"/>
                    </a:ext>
                  </a:extLst>
                </p14:cNvPr>
                <p14:cNvContentPartPr/>
                <p14:nvPr/>
              </p14:nvContentPartPr>
              <p14:xfrm>
                <a:off x="8619915" y="4614465"/>
                <a:ext cx="114480" cy="139680"/>
              </p14:xfrm>
            </p:contentPart>
          </mc:Choice>
          <mc:Fallback xmlns="">
            <p:pic>
              <p:nvPicPr>
                <p:cNvPr id="47" name="Pismo odręczne 46">
                  <a:extLst>
                    <a:ext uri="{FF2B5EF4-FFF2-40B4-BE49-F238E27FC236}">
                      <a16:creationId xmlns:a16="http://schemas.microsoft.com/office/drawing/2014/main" id="{E52F864E-375E-42FA-8447-4D541128AF4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610915" y="4605825"/>
                  <a:ext cx="1321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8" name="Pismo odręczne 47">
                  <a:extLst>
                    <a:ext uri="{FF2B5EF4-FFF2-40B4-BE49-F238E27FC236}">
                      <a16:creationId xmlns:a16="http://schemas.microsoft.com/office/drawing/2014/main" id="{AC723FF4-D553-40DD-B467-7FD6342D4569}"/>
                    </a:ext>
                  </a:extLst>
                </p14:cNvPr>
                <p14:cNvContentPartPr/>
                <p14:nvPr/>
              </p14:nvContentPartPr>
              <p14:xfrm>
                <a:off x="8733315" y="4593945"/>
                <a:ext cx="174240" cy="197640"/>
              </p14:xfrm>
            </p:contentPart>
          </mc:Choice>
          <mc:Fallback xmlns="">
            <p:pic>
              <p:nvPicPr>
                <p:cNvPr id="48" name="Pismo odręczne 47">
                  <a:extLst>
                    <a:ext uri="{FF2B5EF4-FFF2-40B4-BE49-F238E27FC236}">
                      <a16:creationId xmlns:a16="http://schemas.microsoft.com/office/drawing/2014/main" id="{AC723FF4-D553-40DD-B467-7FD6342D456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724675" y="4584945"/>
                  <a:ext cx="1918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9" name="Pismo odręczne 48">
                  <a:extLst>
                    <a:ext uri="{FF2B5EF4-FFF2-40B4-BE49-F238E27FC236}">
                      <a16:creationId xmlns:a16="http://schemas.microsoft.com/office/drawing/2014/main" id="{AFBE1444-ADE5-4D60-9703-CB187CC4BF94}"/>
                    </a:ext>
                  </a:extLst>
                </p14:cNvPr>
                <p14:cNvContentPartPr/>
                <p14:nvPr/>
              </p14:nvContentPartPr>
              <p14:xfrm>
                <a:off x="8915475" y="4706265"/>
                <a:ext cx="45720" cy="8280"/>
              </p14:xfrm>
            </p:contentPart>
          </mc:Choice>
          <mc:Fallback xmlns="">
            <p:pic>
              <p:nvPicPr>
                <p:cNvPr id="49" name="Pismo odręczne 48">
                  <a:extLst>
                    <a:ext uri="{FF2B5EF4-FFF2-40B4-BE49-F238E27FC236}">
                      <a16:creationId xmlns:a16="http://schemas.microsoft.com/office/drawing/2014/main" id="{AFBE1444-ADE5-4D60-9703-CB187CC4BF9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906475" y="4697625"/>
                  <a:ext cx="63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0" name="Pismo odręczne 49">
                  <a:extLst>
                    <a:ext uri="{FF2B5EF4-FFF2-40B4-BE49-F238E27FC236}">
                      <a16:creationId xmlns:a16="http://schemas.microsoft.com/office/drawing/2014/main" id="{9A06BE0A-D142-4CA7-A85C-8BDB558576C4}"/>
                    </a:ext>
                  </a:extLst>
                </p14:cNvPr>
                <p14:cNvContentPartPr/>
                <p14:nvPr/>
              </p14:nvContentPartPr>
              <p14:xfrm>
                <a:off x="9082515" y="4702305"/>
                <a:ext cx="19800" cy="18000"/>
              </p14:xfrm>
            </p:contentPart>
          </mc:Choice>
          <mc:Fallback xmlns="">
            <p:pic>
              <p:nvPicPr>
                <p:cNvPr id="50" name="Pismo odręczne 49">
                  <a:extLst>
                    <a:ext uri="{FF2B5EF4-FFF2-40B4-BE49-F238E27FC236}">
                      <a16:creationId xmlns:a16="http://schemas.microsoft.com/office/drawing/2014/main" id="{9A06BE0A-D142-4CA7-A85C-8BDB558576C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073515" y="4693305"/>
                  <a:ext cx="374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1" name="Pismo odręczne 50">
                  <a:extLst>
                    <a:ext uri="{FF2B5EF4-FFF2-40B4-BE49-F238E27FC236}">
                      <a16:creationId xmlns:a16="http://schemas.microsoft.com/office/drawing/2014/main" id="{9EBD9AEC-A1F5-4034-975E-DEE156F90338}"/>
                    </a:ext>
                  </a:extLst>
                </p14:cNvPr>
                <p14:cNvContentPartPr/>
                <p14:nvPr/>
              </p14:nvContentPartPr>
              <p14:xfrm>
                <a:off x="9248475" y="4700505"/>
                <a:ext cx="12960" cy="16560"/>
              </p14:xfrm>
            </p:contentPart>
          </mc:Choice>
          <mc:Fallback xmlns="">
            <p:pic>
              <p:nvPicPr>
                <p:cNvPr id="51" name="Pismo odręczne 50">
                  <a:extLst>
                    <a:ext uri="{FF2B5EF4-FFF2-40B4-BE49-F238E27FC236}">
                      <a16:creationId xmlns:a16="http://schemas.microsoft.com/office/drawing/2014/main" id="{9EBD9AEC-A1F5-4034-975E-DEE156F9033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39835" y="4691865"/>
                  <a:ext cx="30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3" name="Pismo odręczne 62">
                  <a:extLst>
                    <a:ext uri="{FF2B5EF4-FFF2-40B4-BE49-F238E27FC236}">
                      <a16:creationId xmlns:a16="http://schemas.microsoft.com/office/drawing/2014/main" id="{C37473BA-638F-4377-A913-57F5278E59E9}"/>
                    </a:ext>
                  </a:extLst>
                </p14:cNvPr>
                <p14:cNvContentPartPr/>
                <p14:nvPr/>
              </p14:nvContentPartPr>
              <p14:xfrm>
                <a:off x="6794715" y="2936505"/>
                <a:ext cx="464760" cy="236160"/>
              </p14:xfrm>
            </p:contentPart>
          </mc:Choice>
          <mc:Fallback xmlns="">
            <p:pic>
              <p:nvPicPr>
                <p:cNvPr id="63" name="Pismo odręczne 62">
                  <a:extLst>
                    <a:ext uri="{FF2B5EF4-FFF2-40B4-BE49-F238E27FC236}">
                      <a16:creationId xmlns:a16="http://schemas.microsoft.com/office/drawing/2014/main" id="{C37473BA-638F-4377-A913-57F5278E59E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786075" y="2927505"/>
                  <a:ext cx="4824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4" name="Pismo odręczne 63">
                  <a:extLst>
                    <a:ext uri="{FF2B5EF4-FFF2-40B4-BE49-F238E27FC236}">
                      <a16:creationId xmlns:a16="http://schemas.microsoft.com/office/drawing/2014/main" id="{55B2C6EA-3D84-4DCF-9DC9-D01B737EBCDB}"/>
                    </a:ext>
                  </a:extLst>
                </p14:cNvPr>
                <p14:cNvContentPartPr/>
                <p14:nvPr/>
              </p14:nvContentPartPr>
              <p14:xfrm>
                <a:off x="7283595" y="2885385"/>
                <a:ext cx="22320" cy="29160"/>
              </p14:xfrm>
            </p:contentPart>
          </mc:Choice>
          <mc:Fallback xmlns="">
            <p:pic>
              <p:nvPicPr>
                <p:cNvPr id="64" name="Pismo odręczne 63">
                  <a:extLst>
                    <a:ext uri="{FF2B5EF4-FFF2-40B4-BE49-F238E27FC236}">
                      <a16:creationId xmlns:a16="http://schemas.microsoft.com/office/drawing/2014/main" id="{55B2C6EA-3D84-4DCF-9DC9-D01B737EBCD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274595" y="2876385"/>
                  <a:ext cx="39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5" name="Pismo odręczne 64">
                  <a:extLst>
                    <a:ext uri="{FF2B5EF4-FFF2-40B4-BE49-F238E27FC236}">
                      <a16:creationId xmlns:a16="http://schemas.microsoft.com/office/drawing/2014/main" id="{C9778C2E-1BFB-4DED-AAC9-58FFD1D4B5F7}"/>
                    </a:ext>
                  </a:extLst>
                </p14:cNvPr>
                <p14:cNvContentPartPr/>
                <p14:nvPr/>
              </p14:nvContentPartPr>
              <p14:xfrm>
                <a:off x="7294755" y="2941905"/>
                <a:ext cx="132120" cy="417240"/>
              </p14:xfrm>
            </p:contentPart>
          </mc:Choice>
          <mc:Fallback xmlns="">
            <p:pic>
              <p:nvPicPr>
                <p:cNvPr id="65" name="Pismo odręczne 64">
                  <a:extLst>
                    <a:ext uri="{FF2B5EF4-FFF2-40B4-BE49-F238E27FC236}">
                      <a16:creationId xmlns:a16="http://schemas.microsoft.com/office/drawing/2014/main" id="{C9778C2E-1BFB-4DED-AAC9-58FFD1D4B5F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285755" y="2933265"/>
                  <a:ext cx="1497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6" name="Pismo odręczne 65">
                  <a:extLst>
                    <a:ext uri="{FF2B5EF4-FFF2-40B4-BE49-F238E27FC236}">
                      <a16:creationId xmlns:a16="http://schemas.microsoft.com/office/drawing/2014/main" id="{BA539952-EAD1-4203-8AB1-E436CBCF91D0}"/>
                    </a:ext>
                  </a:extLst>
                </p14:cNvPr>
                <p14:cNvContentPartPr/>
                <p14:nvPr/>
              </p14:nvContentPartPr>
              <p14:xfrm>
                <a:off x="7290795" y="2755785"/>
                <a:ext cx="321480" cy="385920"/>
              </p14:xfrm>
            </p:contentPart>
          </mc:Choice>
          <mc:Fallback xmlns="">
            <p:pic>
              <p:nvPicPr>
                <p:cNvPr id="66" name="Pismo odręczne 65">
                  <a:extLst>
                    <a:ext uri="{FF2B5EF4-FFF2-40B4-BE49-F238E27FC236}">
                      <a16:creationId xmlns:a16="http://schemas.microsoft.com/office/drawing/2014/main" id="{BA539952-EAD1-4203-8AB1-E436CBCF91D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82155" y="2747145"/>
                  <a:ext cx="33912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7" name="Pismo odręczne 66">
                  <a:extLst>
                    <a:ext uri="{FF2B5EF4-FFF2-40B4-BE49-F238E27FC236}">
                      <a16:creationId xmlns:a16="http://schemas.microsoft.com/office/drawing/2014/main" id="{3D98D8D7-3889-4EE6-AF49-C4EC97908907}"/>
                    </a:ext>
                  </a:extLst>
                </p14:cNvPr>
                <p14:cNvContentPartPr/>
                <p14:nvPr/>
              </p14:nvContentPartPr>
              <p14:xfrm>
                <a:off x="7591035" y="2870625"/>
                <a:ext cx="212760" cy="244440"/>
              </p14:xfrm>
            </p:contentPart>
          </mc:Choice>
          <mc:Fallback xmlns="">
            <p:pic>
              <p:nvPicPr>
                <p:cNvPr id="67" name="Pismo odręczne 66">
                  <a:extLst>
                    <a:ext uri="{FF2B5EF4-FFF2-40B4-BE49-F238E27FC236}">
                      <a16:creationId xmlns:a16="http://schemas.microsoft.com/office/drawing/2014/main" id="{3D98D8D7-3889-4EE6-AF49-C4EC9790890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82395" y="2861625"/>
                  <a:ext cx="2304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8" name="Pismo odręczne 67">
                  <a:extLst>
                    <a:ext uri="{FF2B5EF4-FFF2-40B4-BE49-F238E27FC236}">
                      <a16:creationId xmlns:a16="http://schemas.microsoft.com/office/drawing/2014/main" id="{0ECF00C1-393C-454D-9E13-02825CC9E412}"/>
                    </a:ext>
                  </a:extLst>
                </p14:cNvPr>
                <p14:cNvContentPartPr/>
                <p14:nvPr/>
              </p14:nvContentPartPr>
              <p14:xfrm>
                <a:off x="7494915" y="2916705"/>
                <a:ext cx="469440" cy="819360"/>
              </p14:xfrm>
            </p:contentPart>
          </mc:Choice>
          <mc:Fallback xmlns="">
            <p:pic>
              <p:nvPicPr>
                <p:cNvPr id="68" name="Pismo odręczne 67">
                  <a:extLst>
                    <a:ext uri="{FF2B5EF4-FFF2-40B4-BE49-F238E27FC236}">
                      <a16:creationId xmlns:a16="http://schemas.microsoft.com/office/drawing/2014/main" id="{0ECF00C1-393C-454D-9E13-02825CC9E41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86275" y="2907705"/>
                  <a:ext cx="487080" cy="83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9" name="Pismo odręczne 68">
                  <a:extLst>
                    <a:ext uri="{FF2B5EF4-FFF2-40B4-BE49-F238E27FC236}">
                      <a16:creationId xmlns:a16="http://schemas.microsoft.com/office/drawing/2014/main" id="{CB981A02-6211-4D1C-9E75-DB3537295E49}"/>
                    </a:ext>
                  </a:extLst>
                </p14:cNvPr>
                <p14:cNvContentPartPr/>
                <p14:nvPr/>
              </p14:nvContentPartPr>
              <p14:xfrm>
                <a:off x="8191155" y="2951985"/>
                <a:ext cx="116280" cy="143640"/>
              </p14:xfrm>
            </p:contentPart>
          </mc:Choice>
          <mc:Fallback xmlns="">
            <p:pic>
              <p:nvPicPr>
                <p:cNvPr id="69" name="Pismo odręczne 68">
                  <a:extLst>
                    <a:ext uri="{FF2B5EF4-FFF2-40B4-BE49-F238E27FC236}">
                      <a16:creationId xmlns:a16="http://schemas.microsoft.com/office/drawing/2014/main" id="{CB981A02-6211-4D1C-9E75-DB3537295E4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182515" y="2943345"/>
                  <a:ext cx="133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0" name="Pismo odręczne 69">
                  <a:extLst>
                    <a:ext uri="{FF2B5EF4-FFF2-40B4-BE49-F238E27FC236}">
                      <a16:creationId xmlns:a16="http://schemas.microsoft.com/office/drawing/2014/main" id="{30F505CC-1AC1-432D-945A-A1F33B4FBBC7}"/>
                    </a:ext>
                  </a:extLst>
                </p14:cNvPr>
                <p14:cNvContentPartPr/>
                <p14:nvPr/>
              </p14:nvContentPartPr>
              <p14:xfrm>
                <a:off x="8314995" y="2863785"/>
                <a:ext cx="4320" cy="21960"/>
              </p14:xfrm>
            </p:contentPart>
          </mc:Choice>
          <mc:Fallback xmlns="">
            <p:pic>
              <p:nvPicPr>
                <p:cNvPr id="70" name="Pismo odręczne 69">
                  <a:extLst>
                    <a:ext uri="{FF2B5EF4-FFF2-40B4-BE49-F238E27FC236}">
                      <a16:creationId xmlns:a16="http://schemas.microsoft.com/office/drawing/2014/main" id="{30F505CC-1AC1-432D-945A-A1F33B4FBBC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05995" y="2855145"/>
                  <a:ext cx="21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2" name="Pismo odręczne 71">
                  <a:extLst>
                    <a:ext uri="{FF2B5EF4-FFF2-40B4-BE49-F238E27FC236}">
                      <a16:creationId xmlns:a16="http://schemas.microsoft.com/office/drawing/2014/main" id="{7623BEA7-2868-4F8C-8930-2BB617B4EC90}"/>
                    </a:ext>
                  </a:extLst>
                </p14:cNvPr>
                <p14:cNvContentPartPr/>
                <p14:nvPr/>
              </p14:nvContentPartPr>
              <p14:xfrm>
                <a:off x="8362875" y="2888265"/>
                <a:ext cx="290160" cy="155880"/>
              </p14:xfrm>
            </p:contentPart>
          </mc:Choice>
          <mc:Fallback xmlns="">
            <p:pic>
              <p:nvPicPr>
                <p:cNvPr id="72" name="Pismo odręczne 71">
                  <a:extLst>
                    <a:ext uri="{FF2B5EF4-FFF2-40B4-BE49-F238E27FC236}">
                      <a16:creationId xmlns:a16="http://schemas.microsoft.com/office/drawing/2014/main" id="{7623BEA7-2868-4F8C-8930-2BB617B4EC9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354235" y="2879625"/>
                  <a:ext cx="307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4" name="Pismo odręczne 73">
                  <a:extLst>
                    <a:ext uri="{FF2B5EF4-FFF2-40B4-BE49-F238E27FC236}">
                      <a16:creationId xmlns:a16="http://schemas.microsoft.com/office/drawing/2014/main" id="{E27D511E-D414-4F5A-8CA5-86FE75E64CF2}"/>
                    </a:ext>
                  </a:extLst>
                </p14:cNvPr>
                <p14:cNvContentPartPr/>
                <p14:nvPr/>
              </p14:nvContentPartPr>
              <p14:xfrm>
                <a:off x="8437755" y="2885385"/>
                <a:ext cx="434160" cy="751680"/>
              </p14:xfrm>
            </p:contentPart>
          </mc:Choice>
          <mc:Fallback xmlns="">
            <p:pic>
              <p:nvPicPr>
                <p:cNvPr id="74" name="Pismo odręczne 73">
                  <a:extLst>
                    <a:ext uri="{FF2B5EF4-FFF2-40B4-BE49-F238E27FC236}">
                      <a16:creationId xmlns:a16="http://schemas.microsoft.com/office/drawing/2014/main" id="{E27D511E-D414-4F5A-8CA5-86FE75E64CF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429115" y="2876385"/>
                  <a:ext cx="451800" cy="76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5" name="Pismo odręczne 74">
                  <a:extLst>
                    <a:ext uri="{FF2B5EF4-FFF2-40B4-BE49-F238E27FC236}">
                      <a16:creationId xmlns:a16="http://schemas.microsoft.com/office/drawing/2014/main" id="{89D1B970-6D5E-4B4C-B7CE-0DD1D1F41E14}"/>
                    </a:ext>
                  </a:extLst>
                </p14:cNvPr>
                <p14:cNvContentPartPr/>
                <p14:nvPr/>
              </p14:nvContentPartPr>
              <p14:xfrm>
                <a:off x="8876955" y="2848665"/>
                <a:ext cx="526680" cy="199080"/>
              </p14:xfrm>
            </p:contentPart>
          </mc:Choice>
          <mc:Fallback xmlns="">
            <p:pic>
              <p:nvPicPr>
                <p:cNvPr id="75" name="Pismo odręczne 74">
                  <a:extLst>
                    <a:ext uri="{FF2B5EF4-FFF2-40B4-BE49-F238E27FC236}">
                      <a16:creationId xmlns:a16="http://schemas.microsoft.com/office/drawing/2014/main" id="{89D1B970-6D5E-4B4C-B7CE-0DD1D1F41E1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868315" y="2840025"/>
                  <a:ext cx="5443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6" name="Pismo odręczne 75">
                  <a:extLst>
                    <a:ext uri="{FF2B5EF4-FFF2-40B4-BE49-F238E27FC236}">
                      <a16:creationId xmlns:a16="http://schemas.microsoft.com/office/drawing/2014/main" id="{532C18EA-BEDD-490A-81A5-3161EF8B8FE9}"/>
                    </a:ext>
                  </a:extLst>
                </p14:cNvPr>
                <p14:cNvContentPartPr/>
                <p14:nvPr/>
              </p14:nvContentPartPr>
              <p14:xfrm>
                <a:off x="9398235" y="2701785"/>
                <a:ext cx="21960" cy="22320"/>
              </p14:xfrm>
            </p:contentPart>
          </mc:Choice>
          <mc:Fallback xmlns="">
            <p:pic>
              <p:nvPicPr>
                <p:cNvPr id="76" name="Pismo odręczne 75">
                  <a:extLst>
                    <a:ext uri="{FF2B5EF4-FFF2-40B4-BE49-F238E27FC236}">
                      <a16:creationId xmlns:a16="http://schemas.microsoft.com/office/drawing/2014/main" id="{532C18EA-BEDD-490A-81A5-3161EF8B8FE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389235" y="2693145"/>
                  <a:ext cx="39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8" name="Pismo odręczne 77">
                  <a:extLst>
                    <a:ext uri="{FF2B5EF4-FFF2-40B4-BE49-F238E27FC236}">
                      <a16:creationId xmlns:a16="http://schemas.microsoft.com/office/drawing/2014/main" id="{44BCC0A3-5D6B-4556-8F9A-D6EC57F52207}"/>
                    </a:ext>
                  </a:extLst>
                </p14:cNvPr>
                <p14:cNvContentPartPr/>
                <p14:nvPr/>
              </p14:nvContentPartPr>
              <p14:xfrm>
                <a:off x="5809755" y="4276425"/>
                <a:ext cx="77040" cy="638280"/>
              </p14:xfrm>
            </p:contentPart>
          </mc:Choice>
          <mc:Fallback xmlns="">
            <p:pic>
              <p:nvPicPr>
                <p:cNvPr id="78" name="Pismo odręczne 77">
                  <a:extLst>
                    <a:ext uri="{FF2B5EF4-FFF2-40B4-BE49-F238E27FC236}">
                      <a16:creationId xmlns:a16="http://schemas.microsoft.com/office/drawing/2014/main" id="{44BCC0A3-5D6B-4556-8F9A-D6EC57F5220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01115" y="4267785"/>
                  <a:ext cx="94680" cy="65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9" name="Pismo odręczne 78">
                  <a:extLst>
                    <a:ext uri="{FF2B5EF4-FFF2-40B4-BE49-F238E27FC236}">
                      <a16:creationId xmlns:a16="http://schemas.microsoft.com/office/drawing/2014/main" id="{349C1B58-DA9B-406E-A3BB-1A4FD2C67328}"/>
                    </a:ext>
                  </a:extLst>
                </p14:cNvPr>
                <p14:cNvContentPartPr/>
                <p14:nvPr/>
              </p14:nvContentPartPr>
              <p14:xfrm>
                <a:off x="5761515" y="4929825"/>
                <a:ext cx="281880" cy="754920"/>
              </p14:xfrm>
            </p:contentPart>
          </mc:Choice>
          <mc:Fallback xmlns="">
            <p:pic>
              <p:nvPicPr>
                <p:cNvPr id="79" name="Pismo odręczne 78">
                  <a:extLst>
                    <a:ext uri="{FF2B5EF4-FFF2-40B4-BE49-F238E27FC236}">
                      <a16:creationId xmlns:a16="http://schemas.microsoft.com/office/drawing/2014/main" id="{349C1B58-DA9B-406E-A3BB-1A4FD2C6732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752515" y="4921185"/>
                  <a:ext cx="299520" cy="77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0" name="Pismo odręczne 79">
                  <a:extLst>
                    <a:ext uri="{FF2B5EF4-FFF2-40B4-BE49-F238E27FC236}">
                      <a16:creationId xmlns:a16="http://schemas.microsoft.com/office/drawing/2014/main" id="{447C3355-FE9A-4155-9B40-07D7B78305AF}"/>
                    </a:ext>
                  </a:extLst>
                </p14:cNvPr>
                <p14:cNvContentPartPr/>
                <p14:nvPr/>
              </p14:nvContentPartPr>
              <p14:xfrm>
                <a:off x="6111075" y="4761345"/>
                <a:ext cx="23040" cy="29520"/>
              </p14:xfrm>
            </p:contentPart>
          </mc:Choice>
          <mc:Fallback xmlns="">
            <p:pic>
              <p:nvPicPr>
                <p:cNvPr id="80" name="Pismo odręczne 79">
                  <a:extLst>
                    <a:ext uri="{FF2B5EF4-FFF2-40B4-BE49-F238E27FC236}">
                      <a16:creationId xmlns:a16="http://schemas.microsoft.com/office/drawing/2014/main" id="{447C3355-FE9A-4155-9B40-07D7B78305A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02435" y="4752345"/>
                  <a:ext cx="406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1" name="Pismo odręczne 80">
                  <a:extLst>
                    <a:ext uri="{FF2B5EF4-FFF2-40B4-BE49-F238E27FC236}">
                      <a16:creationId xmlns:a16="http://schemas.microsoft.com/office/drawing/2014/main" id="{B4CCF7E3-9048-4B03-9EDD-6AF9BDEA3AD0}"/>
                    </a:ext>
                  </a:extLst>
                </p14:cNvPr>
                <p14:cNvContentPartPr/>
                <p14:nvPr/>
              </p14:nvContentPartPr>
              <p14:xfrm>
                <a:off x="6105315" y="4717785"/>
                <a:ext cx="385560" cy="320040"/>
              </p14:xfrm>
            </p:contentPart>
          </mc:Choice>
          <mc:Fallback xmlns="">
            <p:pic>
              <p:nvPicPr>
                <p:cNvPr id="81" name="Pismo odręczne 80">
                  <a:extLst>
                    <a:ext uri="{FF2B5EF4-FFF2-40B4-BE49-F238E27FC236}">
                      <a16:creationId xmlns:a16="http://schemas.microsoft.com/office/drawing/2014/main" id="{B4CCF7E3-9048-4B03-9EDD-6AF9BDEA3AD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096675" y="4708785"/>
                  <a:ext cx="40320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2" name="Pismo odręczne 81">
                  <a:extLst>
                    <a:ext uri="{FF2B5EF4-FFF2-40B4-BE49-F238E27FC236}">
                      <a16:creationId xmlns:a16="http://schemas.microsoft.com/office/drawing/2014/main" id="{212C6861-C4FE-4B0A-96D6-DDE9D356989E}"/>
                    </a:ext>
                  </a:extLst>
                </p14:cNvPr>
                <p14:cNvContentPartPr/>
                <p14:nvPr/>
              </p14:nvContentPartPr>
              <p14:xfrm>
                <a:off x="6648555" y="4705905"/>
                <a:ext cx="96840" cy="313920"/>
              </p14:xfrm>
            </p:contentPart>
          </mc:Choice>
          <mc:Fallback xmlns="">
            <p:pic>
              <p:nvPicPr>
                <p:cNvPr id="82" name="Pismo odręczne 81">
                  <a:extLst>
                    <a:ext uri="{FF2B5EF4-FFF2-40B4-BE49-F238E27FC236}">
                      <a16:creationId xmlns:a16="http://schemas.microsoft.com/office/drawing/2014/main" id="{212C6861-C4FE-4B0A-96D6-DDE9D356989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639555" y="4696905"/>
                  <a:ext cx="1144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3" name="Pismo odręczne 82">
                  <a:extLst>
                    <a:ext uri="{FF2B5EF4-FFF2-40B4-BE49-F238E27FC236}">
                      <a16:creationId xmlns:a16="http://schemas.microsoft.com/office/drawing/2014/main" id="{851803E3-89B0-47D7-A15B-D89D40B0D572}"/>
                    </a:ext>
                  </a:extLst>
                </p14:cNvPr>
                <p14:cNvContentPartPr/>
                <p14:nvPr/>
              </p14:nvContentPartPr>
              <p14:xfrm>
                <a:off x="6650715" y="4858185"/>
                <a:ext cx="72360" cy="8640"/>
              </p14:xfrm>
            </p:contentPart>
          </mc:Choice>
          <mc:Fallback xmlns="">
            <p:pic>
              <p:nvPicPr>
                <p:cNvPr id="83" name="Pismo odręczne 82">
                  <a:extLst>
                    <a:ext uri="{FF2B5EF4-FFF2-40B4-BE49-F238E27FC236}">
                      <a16:creationId xmlns:a16="http://schemas.microsoft.com/office/drawing/2014/main" id="{851803E3-89B0-47D7-A15B-D89D40B0D57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642075" y="4849545"/>
                  <a:ext cx="90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4" name="Pismo odręczne 83">
                  <a:extLst>
                    <a:ext uri="{FF2B5EF4-FFF2-40B4-BE49-F238E27FC236}">
                      <a16:creationId xmlns:a16="http://schemas.microsoft.com/office/drawing/2014/main" id="{1FED2D8B-0B1B-424F-932C-5CA0D3566DA5}"/>
                    </a:ext>
                  </a:extLst>
                </p14:cNvPr>
                <p14:cNvContentPartPr/>
                <p14:nvPr/>
              </p14:nvContentPartPr>
              <p14:xfrm>
                <a:off x="6784275" y="4813545"/>
                <a:ext cx="89640" cy="187200"/>
              </p14:xfrm>
            </p:contentPart>
          </mc:Choice>
          <mc:Fallback xmlns="">
            <p:pic>
              <p:nvPicPr>
                <p:cNvPr id="84" name="Pismo odręczne 83">
                  <a:extLst>
                    <a:ext uri="{FF2B5EF4-FFF2-40B4-BE49-F238E27FC236}">
                      <a16:creationId xmlns:a16="http://schemas.microsoft.com/office/drawing/2014/main" id="{1FED2D8B-0B1B-424F-932C-5CA0D3566DA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775635" y="4804905"/>
                  <a:ext cx="1072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5" name="Pismo odręczne 84">
                  <a:extLst>
                    <a:ext uri="{FF2B5EF4-FFF2-40B4-BE49-F238E27FC236}">
                      <a16:creationId xmlns:a16="http://schemas.microsoft.com/office/drawing/2014/main" id="{81725864-EAB8-457B-826B-D8EFA15D251B}"/>
                    </a:ext>
                  </a:extLst>
                </p14:cNvPr>
                <p14:cNvContentPartPr/>
                <p14:nvPr/>
              </p14:nvContentPartPr>
              <p14:xfrm>
                <a:off x="6912795" y="4798065"/>
                <a:ext cx="383040" cy="404640"/>
              </p14:xfrm>
            </p:contentPart>
          </mc:Choice>
          <mc:Fallback xmlns="">
            <p:pic>
              <p:nvPicPr>
                <p:cNvPr id="85" name="Pismo odręczne 84">
                  <a:extLst>
                    <a:ext uri="{FF2B5EF4-FFF2-40B4-BE49-F238E27FC236}">
                      <a16:creationId xmlns:a16="http://schemas.microsoft.com/office/drawing/2014/main" id="{81725864-EAB8-457B-826B-D8EFA15D251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904155" y="4789065"/>
                  <a:ext cx="40068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6" name="Pismo odręczne 85">
                  <a:extLst>
                    <a:ext uri="{FF2B5EF4-FFF2-40B4-BE49-F238E27FC236}">
                      <a16:creationId xmlns:a16="http://schemas.microsoft.com/office/drawing/2014/main" id="{18F9C72A-D895-4211-8947-F8E39D8B363E}"/>
                    </a:ext>
                  </a:extLst>
                </p14:cNvPr>
                <p14:cNvContentPartPr/>
                <p14:nvPr/>
              </p14:nvContentPartPr>
              <p14:xfrm>
                <a:off x="6905595" y="4895625"/>
                <a:ext cx="199800" cy="9720"/>
              </p14:xfrm>
            </p:contentPart>
          </mc:Choice>
          <mc:Fallback xmlns="">
            <p:pic>
              <p:nvPicPr>
                <p:cNvPr id="86" name="Pismo odręczne 85">
                  <a:extLst>
                    <a:ext uri="{FF2B5EF4-FFF2-40B4-BE49-F238E27FC236}">
                      <a16:creationId xmlns:a16="http://schemas.microsoft.com/office/drawing/2014/main" id="{18F9C72A-D895-4211-8947-F8E39D8B363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896595" y="4886985"/>
                  <a:ext cx="217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8" name="Pismo odręczne 87">
                  <a:extLst>
                    <a:ext uri="{FF2B5EF4-FFF2-40B4-BE49-F238E27FC236}">
                      <a16:creationId xmlns:a16="http://schemas.microsoft.com/office/drawing/2014/main" id="{BA2A728C-E35C-4E25-9D64-DE7A50EBFC1A}"/>
                    </a:ext>
                  </a:extLst>
                </p14:cNvPr>
                <p14:cNvContentPartPr/>
                <p14:nvPr/>
              </p14:nvContentPartPr>
              <p14:xfrm>
                <a:off x="5438235" y="3095625"/>
                <a:ext cx="86760" cy="447120"/>
              </p14:xfrm>
            </p:contentPart>
          </mc:Choice>
          <mc:Fallback xmlns="">
            <p:pic>
              <p:nvPicPr>
                <p:cNvPr id="88" name="Pismo odręczne 87">
                  <a:extLst>
                    <a:ext uri="{FF2B5EF4-FFF2-40B4-BE49-F238E27FC236}">
                      <a16:creationId xmlns:a16="http://schemas.microsoft.com/office/drawing/2014/main" id="{BA2A728C-E35C-4E25-9D64-DE7A50EBFC1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29595" y="3086625"/>
                  <a:ext cx="104400" cy="46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9" name="Pismo odręczne 88">
                  <a:extLst>
                    <a:ext uri="{FF2B5EF4-FFF2-40B4-BE49-F238E27FC236}">
                      <a16:creationId xmlns:a16="http://schemas.microsoft.com/office/drawing/2014/main" id="{AD2D0DF5-2B1B-4F6D-8112-5067834D4881}"/>
                    </a:ext>
                  </a:extLst>
                </p14:cNvPr>
                <p14:cNvContentPartPr/>
                <p14:nvPr/>
              </p14:nvContentPartPr>
              <p14:xfrm>
                <a:off x="4420875" y="2763705"/>
                <a:ext cx="217800" cy="299880"/>
              </p14:xfrm>
            </p:contentPart>
          </mc:Choice>
          <mc:Fallback xmlns="">
            <p:pic>
              <p:nvPicPr>
                <p:cNvPr id="89" name="Pismo odręczne 88">
                  <a:extLst>
                    <a:ext uri="{FF2B5EF4-FFF2-40B4-BE49-F238E27FC236}">
                      <a16:creationId xmlns:a16="http://schemas.microsoft.com/office/drawing/2014/main" id="{AD2D0DF5-2B1B-4F6D-8112-5067834D488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411875" y="2755065"/>
                  <a:ext cx="23544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0" name="Pismo odręczne 89">
                  <a:extLst>
                    <a:ext uri="{FF2B5EF4-FFF2-40B4-BE49-F238E27FC236}">
                      <a16:creationId xmlns:a16="http://schemas.microsoft.com/office/drawing/2014/main" id="{C6C27FCA-0180-4DAB-8AA1-5091482F0CC4}"/>
                    </a:ext>
                  </a:extLst>
                </p14:cNvPr>
                <p14:cNvContentPartPr/>
                <p14:nvPr/>
              </p14:nvContentPartPr>
              <p14:xfrm>
                <a:off x="4670355" y="2761905"/>
                <a:ext cx="44640" cy="227880"/>
              </p14:xfrm>
            </p:contentPart>
          </mc:Choice>
          <mc:Fallback xmlns="">
            <p:pic>
              <p:nvPicPr>
                <p:cNvPr id="90" name="Pismo odręczne 89">
                  <a:extLst>
                    <a:ext uri="{FF2B5EF4-FFF2-40B4-BE49-F238E27FC236}">
                      <a16:creationId xmlns:a16="http://schemas.microsoft.com/office/drawing/2014/main" id="{C6C27FCA-0180-4DAB-8AA1-5091482F0CC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661355" y="2752905"/>
                  <a:ext cx="622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1" name="Pismo odręczne 90">
                  <a:extLst>
                    <a:ext uri="{FF2B5EF4-FFF2-40B4-BE49-F238E27FC236}">
                      <a16:creationId xmlns:a16="http://schemas.microsoft.com/office/drawing/2014/main" id="{CC549918-3B05-46DE-99B0-08BA1A31CDE2}"/>
                    </a:ext>
                  </a:extLst>
                </p14:cNvPr>
                <p14:cNvContentPartPr/>
                <p14:nvPr/>
              </p14:nvContentPartPr>
              <p14:xfrm>
                <a:off x="4695195" y="2887185"/>
                <a:ext cx="156240" cy="137520"/>
              </p14:xfrm>
            </p:contentPart>
          </mc:Choice>
          <mc:Fallback xmlns="">
            <p:pic>
              <p:nvPicPr>
                <p:cNvPr id="91" name="Pismo odręczne 90">
                  <a:extLst>
                    <a:ext uri="{FF2B5EF4-FFF2-40B4-BE49-F238E27FC236}">
                      <a16:creationId xmlns:a16="http://schemas.microsoft.com/office/drawing/2014/main" id="{CC549918-3B05-46DE-99B0-08BA1A31CDE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686195" y="2878545"/>
                  <a:ext cx="1738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2" name="Pismo odręczne 91">
                  <a:extLst>
                    <a:ext uri="{FF2B5EF4-FFF2-40B4-BE49-F238E27FC236}">
                      <a16:creationId xmlns:a16="http://schemas.microsoft.com/office/drawing/2014/main" id="{1A002B35-3AE4-45E2-871E-F0CD2CC0981C}"/>
                    </a:ext>
                  </a:extLst>
                </p14:cNvPr>
                <p14:cNvContentPartPr/>
                <p14:nvPr/>
              </p14:nvContentPartPr>
              <p14:xfrm>
                <a:off x="4944675" y="2859825"/>
                <a:ext cx="84960" cy="358560"/>
              </p14:xfrm>
            </p:contentPart>
          </mc:Choice>
          <mc:Fallback xmlns="">
            <p:pic>
              <p:nvPicPr>
                <p:cNvPr id="92" name="Pismo odręczne 91">
                  <a:extLst>
                    <a:ext uri="{FF2B5EF4-FFF2-40B4-BE49-F238E27FC236}">
                      <a16:creationId xmlns:a16="http://schemas.microsoft.com/office/drawing/2014/main" id="{1A002B35-3AE4-45E2-871E-F0CD2CC0981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936035" y="2851185"/>
                  <a:ext cx="10260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3" name="Pismo odręczne 92">
                  <a:extLst>
                    <a:ext uri="{FF2B5EF4-FFF2-40B4-BE49-F238E27FC236}">
                      <a16:creationId xmlns:a16="http://schemas.microsoft.com/office/drawing/2014/main" id="{891440C6-DE7E-4859-9886-01EA938AE56C}"/>
                    </a:ext>
                  </a:extLst>
                </p14:cNvPr>
                <p14:cNvContentPartPr/>
                <p14:nvPr/>
              </p14:nvContentPartPr>
              <p14:xfrm>
                <a:off x="5000475" y="2816265"/>
                <a:ext cx="113400" cy="129960"/>
              </p14:xfrm>
            </p:contentPart>
          </mc:Choice>
          <mc:Fallback xmlns="">
            <p:pic>
              <p:nvPicPr>
                <p:cNvPr id="93" name="Pismo odręczne 92">
                  <a:extLst>
                    <a:ext uri="{FF2B5EF4-FFF2-40B4-BE49-F238E27FC236}">
                      <a16:creationId xmlns:a16="http://schemas.microsoft.com/office/drawing/2014/main" id="{891440C6-DE7E-4859-9886-01EA938AE56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991475" y="2807265"/>
                  <a:ext cx="1310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4" name="Pismo odręczne 93">
                  <a:extLst>
                    <a:ext uri="{FF2B5EF4-FFF2-40B4-BE49-F238E27FC236}">
                      <a16:creationId xmlns:a16="http://schemas.microsoft.com/office/drawing/2014/main" id="{AE4F95E4-341C-4A65-B0F5-C27EE56B5962}"/>
                    </a:ext>
                  </a:extLst>
                </p14:cNvPr>
                <p14:cNvContentPartPr/>
                <p14:nvPr/>
              </p14:nvContentPartPr>
              <p14:xfrm>
                <a:off x="5126115" y="2815905"/>
                <a:ext cx="309600" cy="510120"/>
              </p14:xfrm>
            </p:contentPart>
          </mc:Choice>
          <mc:Fallback xmlns="">
            <p:pic>
              <p:nvPicPr>
                <p:cNvPr id="94" name="Pismo odręczne 93">
                  <a:extLst>
                    <a:ext uri="{FF2B5EF4-FFF2-40B4-BE49-F238E27FC236}">
                      <a16:creationId xmlns:a16="http://schemas.microsoft.com/office/drawing/2014/main" id="{AE4F95E4-341C-4A65-B0F5-C27EE56B596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117475" y="2807265"/>
                  <a:ext cx="32724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6" name="Pismo odręczne 95">
                  <a:extLst>
                    <a:ext uri="{FF2B5EF4-FFF2-40B4-BE49-F238E27FC236}">
                      <a16:creationId xmlns:a16="http://schemas.microsoft.com/office/drawing/2014/main" id="{1D31CCE2-19D3-45F3-BC07-A335FEC407B2}"/>
                    </a:ext>
                  </a:extLst>
                </p14:cNvPr>
                <p14:cNvContentPartPr/>
                <p14:nvPr/>
              </p14:nvContentPartPr>
              <p14:xfrm>
                <a:off x="5459115" y="2746065"/>
                <a:ext cx="48240" cy="186480"/>
              </p14:xfrm>
            </p:contentPart>
          </mc:Choice>
          <mc:Fallback xmlns="">
            <p:pic>
              <p:nvPicPr>
                <p:cNvPr id="96" name="Pismo odręczne 95">
                  <a:extLst>
                    <a:ext uri="{FF2B5EF4-FFF2-40B4-BE49-F238E27FC236}">
                      <a16:creationId xmlns:a16="http://schemas.microsoft.com/office/drawing/2014/main" id="{1D31CCE2-19D3-45F3-BC07-A335FEC407B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450475" y="2737065"/>
                  <a:ext cx="658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7" name="Pismo odręczne 96">
                  <a:extLst>
                    <a:ext uri="{FF2B5EF4-FFF2-40B4-BE49-F238E27FC236}">
                      <a16:creationId xmlns:a16="http://schemas.microsoft.com/office/drawing/2014/main" id="{9C1029FF-4776-4CB2-B4BC-3D3C271EBC3A}"/>
                    </a:ext>
                  </a:extLst>
                </p14:cNvPr>
                <p14:cNvContentPartPr/>
                <p14:nvPr/>
              </p14:nvContentPartPr>
              <p14:xfrm>
                <a:off x="5467035" y="2769465"/>
                <a:ext cx="207000" cy="183600"/>
              </p14:xfrm>
            </p:contentPart>
          </mc:Choice>
          <mc:Fallback xmlns="">
            <p:pic>
              <p:nvPicPr>
                <p:cNvPr id="97" name="Pismo odręczne 96">
                  <a:extLst>
                    <a:ext uri="{FF2B5EF4-FFF2-40B4-BE49-F238E27FC236}">
                      <a16:creationId xmlns:a16="http://schemas.microsoft.com/office/drawing/2014/main" id="{9C1029FF-4776-4CB2-B4BC-3D3C271EBC3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458395" y="2760465"/>
                  <a:ext cx="2246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8" name="Pismo odręczne 97">
                  <a:extLst>
                    <a:ext uri="{FF2B5EF4-FFF2-40B4-BE49-F238E27FC236}">
                      <a16:creationId xmlns:a16="http://schemas.microsoft.com/office/drawing/2014/main" id="{F6B6D55F-669A-4933-9BDD-D75DA1ED82D6}"/>
                    </a:ext>
                  </a:extLst>
                </p14:cNvPr>
                <p14:cNvContentPartPr/>
                <p14:nvPr/>
              </p14:nvContentPartPr>
              <p14:xfrm>
                <a:off x="5614275" y="2710785"/>
                <a:ext cx="156960" cy="4320"/>
              </p14:xfrm>
            </p:contentPart>
          </mc:Choice>
          <mc:Fallback xmlns="">
            <p:pic>
              <p:nvPicPr>
                <p:cNvPr id="98" name="Pismo odręczne 97">
                  <a:extLst>
                    <a:ext uri="{FF2B5EF4-FFF2-40B4-BE49-F238E27FC236}">
                      <a16:creationId xmlns:a16="http://schemas.microsoft.com/office/drawing/2014/main" id="{F6B6D55F-669A-4933-9BDD-D75DA1ED82D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605275" y="2702145"/>
                  <a:ext cx="1746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9" name="Pismo odręczne 98">
                  <a:extLst>
                    <a:ext uri="{FF2B5EF4-FFF2-40B4-BE49-F238E27FC236}">
                      <a16:creationId xmlns:a16="http://schemas.microsoft.com/office/drawing/2014/main" id="{C92A8B5E-4773-4992-9324-D6604A3EC3AD}"/>
                    </a:ext>
                  </a:extLst>
                </p14:cNvPr>
                <p14:cNvContentPartPr/>
                <p14:nvPr/>
              </p14:nvContentPartPr>
              <p14:xfrm>
                <a:off x="5709675" y="2807625"/>
                <a:ext cx="140760" cy="122760"/>
              </p14:xfrm>
            </p:contentPart>
          </mc:Choice>
          <mc:Fallback xmlns="">
            <p:pic>
              <p:nvPicPr>
                <p:cNvPr id="99" name="Pismo odręczne 98">
                  <a:extLst>
                    <a:ext uri="{FF2B5EF4-FFF2-40B4-BE49-F238E27FC236}">
                      <a16:creationId xmlns:a16="http://schemas.microsoft.com/office/drawing/2014/main" id="{C92A8B5E-4773-4992-9324-D6604A3EC3A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700675" y="2798625"/>
                  <a:ext cx="158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0" name="Pismo odręczne 99">
                  <a:extLst>
                    <a:ext uri="{FF2B5EF4-FFF2-40B4-BE49-F238E27FC236}">
                      <a16:creationId xmlns:a16="http://schemas.microsoft.com/office/drawing/2014/main" id="{C1221A09-3E8B-4373-8CBB-92725B6F20EB}"/>
                    </a:ext>
                  </a:extLst>
                </p14:cNvPr>
                <p14:cNvContentPartPr/>
                <p14:nvPr/>
              </p14:nvContentPartPr>
              <p14:xfrm>
                <a:off x="5807595" y="2645625"/>
                <a:ext cx="203760" cy="285120"/>
              </p14:xfrm>
            </p:contentPart>
          </mc:Choice>
          <mc:Fallback xmlns="">
            <p:pic>
              <p:nvPicPr>
                <p:cNvPr id="100" name="Pismo odręczne 99">
                  <a:extLst>
                    <a:ext uri="{FF2B5EF4-FFF2-40B4-BE49-F238E27FC236}">
                      <a16:creationId xmlns:a16="http://schemas.microsoft.com/office/drawing/2014/main" id="{C1221A09-3E8B-4373-8CBB-92725B6F20E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798955" y="2636985"/>
                  <a:ext cx="2214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1" name="Pismo odręczne 100">
                  <a:extLst>
                    <a:ext uri="{FF2B5EF4-FFF2-40B4-BE49-F238E27FC236}">
                      <a16:creationId xmlns:a16="http://schemas.microsoft.com/office/drawing/2014/main" id="{E215DB37-7939-42EC-8D81-4D7900CED66D}"/>
                    </a:ext>
                  </a:extLst>
                </p14:cNvPr>
                <p14:cNvContentPartPr/>
                <p14:nvPr/>
              </p14:nvContentPartPr>
              <p14:xfrm>
                <a:off x="6012075" y="2749305"/>
                <a:ext cx="192960" cy="176040"/>
              </p14:xfrm>
            </p:contentPart>
          </mc:Choice>
          <mc:Fallback xmlns="">
            <p:pic>
              <p:nvPicPr>
                <p:cNvPr id="101" name="Pismo odręczne 100">
                  <a:extLst>
                    <a:ext uri="{FF2B5EF4-FFF2-40B4-BE49-F238E27FC236}">
                      <a16:creationId xmlns:a16="http://schemas.microsoft.com/office/drawing/2014/main" id="{E215DB37-7939-42EC-8D81-4D7900CED66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003075" y="2740305"/>
                  <a:ext cx="210600" cy="19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a 121">
            <a:extLst>
              <a:ext uri="{FF2B5EF4-FFF2-40B4-BE49-F238E27FC236}">
                <a16:creationId xmlns:a16="http://schemas.microsoft.com/office/drawing/2014/main" id="{458ADB84-958C-45F7-8A16-E1FA53C61777}"/>
              </a:ext>
            </a:extLst>
          </p:cNvPr>
          <p:cNvGrpSpPr/>
          <p:nvPr/>
        </p:nvGrpSpPr>
        <p:grpSpPr>
          <a:xfrm>
            <a:off x="3021015" y="4504305"/>
            <a:ext cx="2325960" cy="1246320"/>
            <a:chOff x="2786115" y="4435905"/>
            <a:chExt cx="2325960" cy="124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3" name="Pismo odręczne 102">
                  <a:extLst>
                    <a:ext uri="{FF2B5EF4-FFF2-40B4-BE49-F238E27FC236}">
                      <a16:creationId xmlns:a16="http://schemas.microsoft.com/office/drawing/2014/main" id="{98557C14-5F84-4D37-83F9-239BFF2DE6EB}"/>
                    </a:ext>
                  </a:extLst>
                </p14:cNvPr>
                <p14:cNvContentPartPr/>
                <p14:nvPr/>
              </p14:nvContentPartPr>
              <p14:xfrm>
                <a:off x="2786115" y="4637505"/>
                <a:ext cx="575640" cy="217800"/>
              </p14:xfrm>
            </p:contentPart>
          </mc:Choice>
          <mc:Fallback xmlns="">
            <p:pic>
              <p:nvPicPr>
                <p:cNvPr id="103" name="Pismo odręczne 102">
                  <a:extLst>
                    <a:ext uri="{FF2B5EF4-FFF2-40B4-BE49-F238E27FC236}">
                      <a16:creationId xmlns:a16="http://schemas.microsoft.com/office/drawing/2014/main" id="{98557C14-5F84-4D37-83F9-239BFF2DE6E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777115" y="4628865"/>
                  <a:ext cx="5932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4" name="Pismo odręczne 103">
                  <a:extLst>
                    <a:ext uri="{FF2B5EF4-FFF2-40B4-BE49-F238E27FC236}">
                      <a16:creationId xmlns:a16="http://schemas.microsoft.com/office/drawing/2014/main" id="{4F61945E-4E08-4F62-BC36-540C26068264}"/>
                    </a:ext>
                  </a:extLst>
                </p14:cNvPr>
                <p14:cNvContentPartPr/>
                <p14:nvPr/>
              </p14:nvContentPartPr>
              <p14:xfrm>
                <a:off x="3358875" y="4607265"/>
                <a:ext cx="191160" cy="228240"/>
              </p14:xfrm>
            </p:contentPart>
          </mc:Choice>
          <mc:Fallback xmlns="">
            <p:pic>
              <p:nvPicPr>
                <p:cNvPr id="104" name="Pismo odręczne 103">
                  <a:extLst>
                    <a:ext uri="{FF2B5EF4-FFF2-40B4-BE49-F238E27FC236}">
                      <a16:creationId xmlns:a16="http://schemas.microsoft.com/office/drawing/2014/main" id="{4F61945E-4E08-4F62-BC36-540C2606826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349875" y="4598625"/>
                  <a:ext cx="2088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05" name="Pismo odręczne 104">
                  <a:extLst>
                    <a:ext uri="{FF2B5EF4-FFF2-40B4-BE49-F238E27FC236}">
                      <a16:creationId xmlns:a16="http://schemas.microsoft.com/office/drawing/2014/main" id="{2A0D5AA9-EE23-4D01-B0F7-BF5D7D5C5DDA}"/>
                    </a:ext>
                  </a:extLst>
                </p14:cNvPr>
                <p14:cNvContentPartPr/>
                <p14:nvPr/>
              </p14:nvContentPartPr>
              <p14:xfrm>
                <a:off x="3407475" y="4691145"/>
                <a:ext cx="106200" cy="13680"/>
              </p14:xfrm>
            </p:contentPart>
          </mc:Choice>
          <mc:Fallback xmlns="">
            <p:pic>
              <p:nvPicPr>
                <p:cNvPr id="105" name="Pismo odręczne 104">
                  <a:extLst>
                    <a:ext uri="{FF2B5EF4-FFF2-40B4-BE49-F238E27FC236}">
                      <a16:creationId xmlns:a16="http://schemas.microsoft.com/office/drawing/2014/main" id="{2A0D5AA9-EE23-4D01-B0F7-BF5D7D5C5DD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398475" y="4682505"/>
                  <a:ext cx="123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6" name="Pismo odręczne 105">
                  <a:extLst>
                    <a:ext uri="{FF2B5EF4-FFF2-40B4-BE49-F238E27FC236}">
                      <a16:creationId xmlns:a16="http://schemas.microsoft.com/office/drawing/2014/main" id="{3BCAEC87-F21F-44F9-ABDC-668504C59773}"/>
                    </a:ext>
                  </a:extLst>
                </p14:cNvPr>
                <p14:cNvContentPartPr/>
                <p14:nvPr/>
              </p14:nvContentPartPr>
              <p14:xfrm>
                <a:off x="3572715" y="4626345"/>
                <a:ext cx="130680" cy="165240"/>
              </p14:xfrm>
            </p:contentPart>
          </mc:Choice>
          <mc:Fallback xmlns="">
            <p:pic>
              <p:nvPicPr>
                <p:cNvPr id="106" name="Pismo odręczne 105">
                  <a:extLst>
                    <a:ext uri="{FF2B5EF4-FFF2-40B4-BE49-F238E27FC236}">
                      <a16:creationId xmlns:a16="http://schemas.microsoft.com/office/drawing/2014/main" id="{3BCAEC87-F21F-44F9-ABDC-668504C5977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563715" y="4617705"/>
                  <a:ext cx="1483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7" name="Pismo odręczne 106">
                  <a:extLst>
                    <a:ext uri="{FF2B5EF4-FFF2-40B4-BE49-F238E27FC236}">
                      <a16:creationId xmlns:a16="http://schemas.microsoft.com/office/drawing/2014/main" id="{F0563010-4C22-4514-B0F8-83A20BB4CDD5}"/>
                    </a:ext>
                  </a:extLst>
                </p14:cNvPr>
                <p14:cNvContentPartPr/>
                <p14:nvPr/>
              </p14:nvContentPartPr>
              <p14:xfrm>
                <a:off x="3743715" y="4640025"/>
                <a:ext cx="188280" cy="140400"/>
              </p14:xfrm>
            </p:contentPart>
          </mc:Choice>
          <mc:Fallback xmlns="">
            <p:pic>
              <p:nvPicPr>
                <p:cNvPr id="107" name="Pismo odręczne 106">
                  <a:extLst>
                    <a:ext uri="{FF2B5EF4-FFF2-40B4-BE49-F238E27FC236}">
                      <a16:creationId xmlns:a16="http://schemas.microsoft.com/office/drawing/2014/main" id="{F0563010-4C22-4514-B0F8-83A20BB4CDD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734715" y="4631025"/>
                  <a:ext cx="2059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8" name="Pismo odręczne 107">
                  <a:extLst>
                    <a:ext uri="{FF2B5EF4-FFF2-40B4-BE49-F238E27FC236}">
                      <a16:creationId xmlns:a16="http://schemas.microsoft.com/office/drawing/2014/main" id="{173E6A6F-C77C-446D-811B-0F5C7E072BA6}"/>
                    </a:ext>
                  </a:extLst>
                </p14:cNvPr>
                <p14:cNvContentPartPr/>
                <p14:nvPr/>
              </p14:nvContentPartPr>
              <p14:xfrm>
                <a:off x="4066635" y="4435905"/>
                <a:ext cx="210600" cy="421920"/>
              </p14:xfrm>
            </p:contentPart>
          </mc:Choice>
          <mc:Fallback xmlns="">
            <p:pic>
              <p:nvPicPr>
                <p:cNvPr id="108" name="Pismo odręczne 107">
                  <a:extLst>
                    <a:ext uri="{FF2B5EF4-FFF2-40B4-BE49-F238E27FC236}">
                      <a16:creationId xmlns:a16="http://schemas.microsoft.com/office/drawing/2014/main" id="{173E6A6F-C77C-446D-811B-0F5C7E072BA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057995" y="4426905"/>
                  <a:ext cx="22824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9" name="Pismo odręczne 108">
                  <a:extLst>
                    <a:ext uri="{FF2B5EF4-FFF2-40B4-BE49-F238E27FC236}">
                      <a16:creationId xmlns:a16="http://schemas.microsoft.com/office/drawing/2014/main" id="{A7231A83-B417-44D1-9A5A-D0A8F4D1D1D2}"/>
                    </a:ext>
                  </a:extLst>
                </p14:cNvPr>
                <p14:cNvContentPartPr/>
                <p14:nvPr/>
              </p14:nvContentPartPr>
              <p14:xfrm>
                <a:off x="4183635" y="4573785"/>
                <a:ext cx="378000" cy="161280"/>
              </p14:xfrm>
            </p:contentPart>
          </mc:Choice>
          <mc:Fallback xmlns="">
            <p:pic>
              <p:nvPicPr>
                <p:cNvPr id="109" name="Pismo odręczne 108">
                  <a:extLst>
                    <a:ext uri="{FF2B5EF4-FFF2-40B4-BE49-F238E27FC236}">
                      <a16:creationId xmlns:a16="http://schemas.microsoft.com/office/drawing/2014/main" id="{A7231A83-B417-44D1-9A5A-D0A8F4D1D1D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174995" y="4564785"/>
                  <a:ext cx="3956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10" name="Pismo odręczne 109">
                  <a:extLst>
                    <a:ext uri="{FF2B5EF4-FFF2-40B4-BE49-F238E27FC236}">
                      <a16:creationId xmlns:a16="http://schemas.microsoft.com/office/drawing/2014/main" id="{9F8CB076-3F09-4101-A49A-7A81A3812E56}"/>
                    </a:ext>
                  </a:extLst>
                </p14:cNvPr>
                <p14:cNvContentPartPr/>
                <p14:nvPr/>
              </p14:nvContentPartPr>
              <p14:xfrm>
                <a:off x="2988435" y="4980945"/>
                <a:ext cx="261000" cy="226440"/>
              </p14:xfrm>
            </p:contentPart>
          </mc:Choice>
          <mc:Fallback xmlns="">
            <p:pic>
              <p:nvPicPr>
                <p:cNvPr id="110" name="Pismo odręczne 109">
                  <a:extLst>
                    <a:ext uri="{FF2B5EF4-FFF2-40B4-BE49-F238E27FC236}">
                      <a16:creationId xmlns:a16="http://schemas.microsoft.com/office/drawing/2014/main" id="{9F8CB076-3F09-4101-A49A-7A81A3812E5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979435" y="4971945"/>
                  <a:ext cx="2786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11" name="Pismo odręczne 110">
                  <a:extLst>
                    <a:ext uri="{FF2B5EF4-FFF2-40B4-BE49-F238E27FC236}">
                      <a16:creationId xmlns:a16="http://schemas.microsoft.com/office/drawing/2014/main" id="{53C8F924-B162-4F0A-8530-BA49BE603AF5}"/>
                    </a:ext>
                  </a:extLst>
                </p14:cNvPr>
                <p14:cNvContentPartPr/>
                <p14:nvPr/>
              </p14:nvContentPartPr>
              <p14:xfrm>
                <a:off x="3285795" y="4966905"/>
                <a:ext cx="214200" cy="715320"/>
              </p14:xfrm>
            </p:contentPart>
          </mc:Choice>
          <mc:Fallback xmlns="">
            <p:pic>
              <p:nvPicPr>
                <p:cNvPr id="111" name="Pismo odręczne 110">
                  <a:extLst>
                    <a:ext uri="{FF2B5EF4-FFF2-40B4-BE49-F238E27FC236}">
                      <a16:creationId xmlns:a16="http://schemas.microsoft.com/office/drawing/2014/main" id="{53C8F924-B162-4F0A-8530-BA49BE603AF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277155" y="4957905"/>
                  <a:ext cx="231840" cy="73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12" name="Pismo odręczne 111">
                  <a:extLst>
                    <a:ext uri="{FF2B5EF4-FFF2-40B4-BE49-F238E27FC236}">
                      <a16:creationId xmlns:a16="http://schemas.microsoft.com/office/drawing/2014/main" id="{C2F215D3-00EE-4ACB-8E16-1FD04F89FA8B}"/>
                    </a:ext>
                  </a:extLst>
                </p14:cNvPr>
                <p14:cNvContentPartPr/>
                <p14:nvPr/>
              </p14:nvContentPartPr>
              <p14:xfrm>
                <a:off x="3457155" y="5039985"/>
                <a:ext cx="302400" cy="149760"/>
              </p14:xfrm>
            </p:contentPart>
          </mc:Choice>
          <mc:Fallback xmlns="">
            <p:pic>
              <p:nvPicPr>
                <p:cNvPr id="112" name="Pismo odręczne 111">
                  <a:extLst>
                    <a:ext uri="{FF2B5EF4-FFF2-40B4-BE49-F238E27FC236}">
                      <a16:creationId xmlns:a16="http://schemas.microsoft.com/office/drawing/2014/main" id="{C2F215D3-00EE-4ACB-8E16-1FD04F89FA8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448155" y="5030985"/>
                  <a:ext cx="320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13" name="Pismo odręczne 112">
                  <a:extLst>
                    <a:ext uri="{FF2B5EF4-FFF2-40B4-BE49-F238E27FC236}">
                      <a16:creationId xmlns:a16="http://schemas.microsoft.com/office/drawing/2014/main" id="{9AEB60EF-6619-452A-8699-E209965D8D1D}"/>
                    </a:ext>
                  </a:extLst>
                </p14:cNvPr>
                <p14:cNvContentPartPr/>
                <p14:nvPr/>
              </p14:nvContentPartPr>
              <p14:xfrm>
                <a:off x="3773235" y="4992465"/>
                <a:ext cx="423720" cy="167040"/>
              </p14:xfrm>
            </p:contentPart>
          </mc:Choice>
          <mc:Fallback xmlns="">
            <p:pic>
              <p:nvPicPr>
                <p:cNvPr id="113" name="Pismo odręczne 112">
                  <a:extLst>
                    <a:ext uri="{FF2B5EF4-FFF2-40B4-BE49-F238E27FC236}">
                      <a16:creationId xmlns:a16="http://schemas.microsoft.com/office/drawing/2014/main" id="{9AEB60EF-6619-452A-8699-E209965D8D1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764235" y="4983465"/>
                  <a:ext cx="4413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14" name="Pismo odręczne 113">
                  <a:extLst>
                    <a:ext uri="{FF2B5EF4-FFF2-40B4-BE49-F238E27FC236}">
                      <a16:creationId xmlns:a16="http://schemas.microsoft.com/office/drawing/2014/main" id="{C2FD32DC-5CFF-4F2A-93BC-F7DA424AF268}"/>
                    </a:ext>
                  </a:extLst>
                </p14:cNvPr>
                <p14:cNvContentPartPr/>
                <p14:nvPr/>
              </p14:nvContentPartPr>
              <p14:xfrm>
                <a:off x="4225035" y="4910745"/>
                <a:ext cx="3960" cy="4320"/>
              </p14:xfrm>
            </p:contentPart>
          </mc:Choice>
          <mc:Fallback xmlns="">
            <p:pic>
              <p:nvPicPr>
                <p:cNvPr id="114" name="Pismo odręczne 113">
                  <a:extLst>
                    <a:ext uri="{FF2B5EF4-FFF2-40B4-BE49-F238E27FC236}">
                      <a16:creationId xmlns:a16="http://schemas.microsoft.com/office/drawing/2014/main" id="{C2FD32DC-5CFF-4F2A-93BC-F7DA424AF26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216395" y="4902105"/>
                  <a:ext cx="216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15" name="Pismo odręczne 114">
                  <a:extLst>
                    <a:ext uri="{FF2B5EF4-FFF2-40B4-BE49-F238E27FC236}">
                      <a16:creationId xmlns:a16="http://schemas.microsoft.com/office/drawing/2014/main" id="{477A01D4-3A75-4A59-ABE0-AE7BD173B880}"/>
                    </a:ext>
                  </a:extLst>
                </p14:cNvPr>
                <p14:cNvContentPartPr/>
                <p14:nvPr/>
              </p14:nvContentPartPr>
              <p14:xfrm>
                <a:off x="4230075" y="4968345"/>
                <a:ext cx="131760" cy="175680"/>
              </p14:xfrm>
            </p:contentPart>
          </mc:Choice>
          <mc:Fallback xmlns="">
            <p:pic>
              <p:nvPicPr>
                <p:cNvPr id="115" name="Pismo odręczne 114">
                  <a:extLst>
                    <a:ext uri="{FF2B5EF4-FFF2-40B4-BE49-F238E27FC236}">
                      <a16:creationId xmlns:a16="http://schemas.microsoft.com/office/drawing/2014/main" id="{477A01D4-3A75-4A59-ABE0-AE7BD173B88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221075" y="4959705"/>
                  <a:ext cx="1494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6" name="Pismo odręczne 115">
                  <a:extLst>
                    <a:ext uri="{FF2B5EF4-FFF2-40B4-BE49-F238E27FC236}">
                      <a16:creationId xmlns:a16="http://schemas.microsoft.com/office/drawing/2014/main" id="{EFA6669F-FF7C-4EF3-94EE-C5FA30864B7D}"/>
                    </a:ext>
                  </a:extLst>
                </p14:cNvPr>
                <p14:cNvContentPartPr/>
                <p14:nvPr/>
              </p14:nvContentPartPr>
              <p14:xfrm>
                <a:off x="4370835" y="4990665"/>
                <a:ext cx="162000" cy="182160"/>
              </p14:xfrm>
            </p:contentPart>
          </mc:Choice>
          <mc:Fallback xmlns="">
            <p:pic>
              <p:nvPicPr>
                <p:cNvPr id="116" name="Pismo odręczne 115">
                  <a:extLst>
                    <a:ext uri="{FF2B5EF4-FFF2-40B4-BE49-F238E27FC236}">
                      <a16:creationId xmlns:a16="http://schemas.microsoft.com/office/drawing/2014/main" id="{EFA6669F-FF7C-4EF3-94EE-C5FA30864B7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361835" y="4981665"/>
                  <a:ext cx="1796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7" name="Pismo odręczne 116">
                  <a:extLst>
                    <a:ext uri="{FF2B5EF4-FFF2-40B4-BE49-F238E27FC236}">
                      <a16:creationId xmlns:a16="http://schemas.microsoft.com/office/drawing/2014/main" id="{C39D4139-B4AA-4CBA-BF17-DC208FB67F57}"/>
                    </a:ext>
                  </a:extLst>
                </p14:cNvPr>
                <p14:cNvContentPartPr/>
                <p14:nvPr/>
              </p14:nvContentPartPr>
              <p14:xfrm>
                <a:off x="4427715" y="4878345"/>
                <a:ext cx="96840" cy="48600"/>
              </p14:xfrm>
            </p:contentPart>
          </mc:Choice>
          <mc:Fallback xmlns="">
            <p:pic>
              <p:nvPicPr>
                <p:cNvPr id="117" name="Pismo odręczne 116">
                  <a:extLst>
                    <a:ext uri="{FF2B5EF4-FFF2-40B4-BE49-F238E27FC236}">
                      <a16:creationId xmlns:a16="http://schemas.microsoft.com/office/drawing/2014/main" id="{C39D4139-B4AA-4CBA-BF17-DC208FB67F5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418715" y="4869705"/>
                  <a:ext cx="1144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8" name="Pismo odręczne 117">
                  <a:extLst>
                    <a:ext uri="{FF2B5EF4-FFF2-40B4-BE49-F238E27FC236}">
                      <a16:creationId xmlns:a16="http://schemas.microsoft.com/office/drawing/2014/main" id="{AF01F47B-D12B-4D99-AF40-B429D86B07C0}"/>
                    </a:ext>
                  </a:extLst>
                </p14:cNvPr>
                <p14:cNvContentPartPr/>
                <p14:nvPr/>
              </p14:nvContentPartPr>
              <p14:xfrm>
                <a:off x="4666395" y="4975905"/>
                <a:ext cx="221040" cy="216360"/>
              </p14:xfrm>
            </p:contentPart>
          </mc:Choice>
          <mc:Fallback xmlns="">
            <p:pic>
              <p:nvPicPr>
                <p:cNvPr id="118" name="Pismo odręczne 117">
                  <a:extLst>
                    <a:ext uri="{FF2B5EF4-FFF2-40B4-BE49-F238E27FC236}">
                      <a16:creationId xmlns:a16="http://schemas.microsoft.com/office/drawing/2014/main" id="{AF01F47B-D12B-4D99-AF40-B429D86B07C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657395" y="4966905"/>
                  <a:ext cx="2386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9" name="Pismo odręczne 118">
                  <a:extLst>
                    <a:ext uri="{FF2B5EF4-FFF2-40B4-BE49-F238E27FC236}">
                      <a16:creationId xmlns:a16="http://schemas.microsoft.com/office/drawing/2014/main" id="{77C05589-82A5-40FA-BB6E-01225A5CBBE4}"/>
                    </a:ext>
                  </a:extLst>
                </p14:cNvPr>
                <p14:cNvContentPartPr/>
                <p14:nvPr/>
              </p14:nvContentPartPr>
              <p14:xfrm>
                <a:off x="4848195" y="5172465"/>
                <a:ext cx="25920" cy="8640"/>
              </p14:xfrm>
            </p:contentPart>
          </mc:Choice>
          <mc:Fallback xmlns="">
            <p:pic>
              <p:nvPicPr>
                <p:cNvPr id="119" name="Pismo odręczne 118">
                  <a:extLst>
                    <a:ext uri="{FF2B5EF4-FFF2-40B4-BE49-F238E27FC236}">
                      <a16:creationId xmlns:a16="http://schemas.microsoft.com/office/drawing/2014/main" id="{77C05589-82A5-40FA-BB6E-01225A5CBBE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839195" y="5163825"/>
                  <a:ext cx="43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0" name="Pismo odręczne 119">
                  <a:extLst>
                    <a:ext uri="{FF2B5EF4-FFF2-40B4-BE49-F238E27FC236}">
                      <a16:creationId xmlns:a16="http://schemas.microsoft.com/office/drawing/2014/main" id="{7E46BA85-9FCA-446E-A788-37AE363CF37E}"/>
                    </a:ext>
                  </a:extLst>
                </p14:cNvPr>
                <p14:cNvContentPartPr/>
                <p14:nvPr/>
              </p14:nvContentPartPr>
              <p14:xfrm>
                <a:off x="4981395" y="5162025"/>
                <a:ext cx="17280" cy="7920"/>
              </p14:xfrm>
            </p:contentPart>
          </mc:Choice>
          <mc:Fallback xmlns="">
            <p:pic>
              <p:nvPicPr>
                <p:cNvPr id="120" name="Pismo odręczne 119">
                  <a:extLst>
                    <a:ext uri="{FF2B5EF4-FFF2-40B4-BE49-F238E27FC236}">
                      <a16:creationId xmlns:a16="http://schemas.microsoft.com/office/drawing/2014/main" id="{7E46BA85-9FCA-446E-A788-37AE363CF37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972755" y="5153025"/>
                  <a:ext cx="349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1" name="Pismo odręczne 120">
                  <a:extLst>
                    <a:ext uri="{FF2B5EF4-FFF2-40B4-BE49-F238E27FC236}">
                      <a16:creationId xmlns:a16="http://schemas.microsoft.com/office/drawing/2014/main" id="{0F096CE4-4841-4202-93C2-2FE5C787688D}"/>
                    </a:ext>
                  </a:extLst>
                </p14:cNvPr>
                <p14:cNvContentPartPr/>
                <p14:nvPr/>
              </p14:nvContentPartPr>
              <p14:xfrm>
                <a:off x="5086155" y="5152665"/>
                <a:ext cx="25920" cy="360"/>
              </p14:xfrm>
            </p:contentPart>
          </mc:Choice>
          <mc:Fallback xmlns="">
            <p:pic>
              <p:nvPicPr>
                <p:cNvPr id="121" name="Pismo odręczne 120">
                  <a:extLst>
                    <a:ext uri="{FF2B5EF4-FFF2-40B4-BE49-F238E27FC236}">
                      <a16:creationId xmlns:a16="http://schemas.microsoft.com/office/drawing/2014/main" id="{0F096CE4-4841-4202-93C2-2FE5C787688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077515" y="5144025"/>
                  <a:ext cx="4356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3023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Happy end?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36F8C16-E31F-49A0-AA7C-56D6C7560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4263953"/>
            <a:ext cx="9612971" cy="1143324"/>
          </a:xfrm>
        </p:spPr>
        <p:txBody>
          <a:bodyPr/>
          <a:lstStyle/>
          <a:p>
            <a:r>
              <a:rPr lang="pl-PL" dirty="0"/>
              <a:t>Czyli jak kończyć</a:t>
            </a:r>
          </a:p>
        </p:txBody>
      </p:sp>
    </p:spTree>
    <p:extLst>
      <p:ext uri="{BB962C8B-B14F-4D97-AF65-F5344CB8AC3E}">
        <p14:creationId xmlns:p14="http://schemas.microsoft.com/office/powerpoint/2010/main" val="2092038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Zakończenie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899"/>
            <a:ext cx="9601200" cy="4124325"/>
          </a:xfrm>
        </p:spPr>
        <p:txBody>
          <a:bodyPr>
            <a:normAutofit/>
          </a:bodyPr>
          <a:lstStyle/>
          <a:p>
            <a:r>
              <a:rPr lang="pl-PL" kern="150" dirty="0" err="1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Gabi</a:t>
            </a:r>
            <a:r>
              <a:rPr lang="pl-PL" kern="150" dirty="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:  Z moich rozważań wynika, że książka ,,Felix, Net i </a:t>
            </a:r>
            <a:r>
              <a:rPr lang="pl-PL" kern="150" dirty="0" err="1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oraz Gang Niewidzialnych Ludzi” Rafała Kosika jest powieścią młodzieżową, dlatego jest to utwór chętnie czytany przez nastolatków. Łatwo jest nam wczuć się w sytuacje  bohaterów i zrozumieć ich emocje. </a:t>
            </a:r>
            <a:r>
              <a:rPr lang="pl-PL" kern="15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Kto z nas nie zna nadopiekuńczej babci, która nie wypuści nas z domu bez obiadu?</a:t>
            </a:r>
          </a:p>
          <a:p>
            <a:r>
              <a:rPr lang="pl-PL" kern="150" dirty="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Kalina: ,,Felix, Net i </a:t>
            </a:r>
            <a:r>
              <a:rPr lang="pl-PL" kern="150" dirty="0" err="1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oraz Gang Niewidzialnych Ludzi’’ należy do wielu gatunków powieści, a dzięki powyższym punktom widać, że jednym z nich jest gatunek fantastycznonaukowy. Wydaje mi się, że ten właśnie gatunek wzbudza w ludziach ciekawość i jest jednym z powodów, dlaczego sięgają po tę książkę.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304924"/>
            <a:ext cx="9115425" cy="4000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2C705E"/>
                </a:solidFill>
              </a:rPr>
              <a:t>Czyli podsumowanie pracy i refleksja </a:t>
            </a:r>
          </a:p>
        </p:txBody>
      </p:sp>
    </p:spTree>
    <p:extLst>
      <p:ext uri="{BB962C8B-B14F-4D97-AF65-F5344CB8AC3E}">
        <p14:creationId xmlns:p14="http://schemas.microsoft.com/office/powerpoint/2010/main" val="342419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„Mistrzowie słowa”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A6039F-C24D-42D7-95BF-429230B76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4263953"/>
            <a:ext cx="9612971" cy="1143324"/>
          </a:xfrm>
        </p:spPr>
        <p:txBody>
          <a:bodyPr/>
          <a:lstStyle/>
          <a:p>
            <a:r>
              <a:rPr lang="pl-PL" dirty="0"/>
              <a:t>Jak poprawnie napisać te zdania?</a:t>
            </a:r>
          </a:p>
        </p:txBody>
      </p:sp>
    </p:spTree>
    <p:extLst>
      <p:ext uri="{BB962C8B-B14F-4D97-AF65-F5344CB8AC3E}">
        <p14:creationId xmlns:p14="http://schemas.microsoft.com/office/powerpoint/2010/main" val="71626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5B819-A1BA-4B09-83C5-7C48002B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28625"/>
            <a:ext cx="9601200" cy="1485900"/>
          </a:xfrm>
        </p:spPr>
        <p:txBody>
          <a:bodyPr/>
          <a:lstStyle/>
          <a:p>
            <a:r>
              <a:rPr lang="pl-PL" dirty="0"/>
              <a:t>Co autor miał na myśli i jak to zapisać?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BB37B-2954-4003-B98F-F63E2193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266825"/>
            <a:ext cx="10067925" cy="5248275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Pierwszym przykładem jaki chcę podać, to występowanie w książce licznych zwrotów akcji…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… w pewnych momentach jest to aż trochę  za bardzo fantastyczne.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… </a:t>
            </a:r>
            <a:r>
              <a:rPr lang="pl-PL" sz="2800" dirty="0" err="1">
                <a:solidFill>
                  <a:srgbClr val="C00000"/>
                </a:solidFill>
              </a:rPr>
              <a:t>cybermucha</a:t>
            </a:r>
            <a:r>
              <a:rPr lang="pl-PL" sz="2800" dirty="0">
                <a:solidFill>
                  <a:srgbClr val="C00000"/>
                </a:solidFill>
              </a:rPr>
              <a:t>, która była nisko inteligentnym wynalazkiem  taty </a:t>
            </a:r>
            <a:r>
              <a:rPr lang="pl-PL" sz="2800" dirty="0" err="1">
                <a:solidFill>
                  <a:srgbClr val="C00000"/>
                </a:solidFill>
              </a:rPr>
              <a:t>Felixa</a:t>
            </a:r>
            <a:r>
              <a:rPr lang="pl-PL" sz="2800" dirty="0">
                <a:solidFill>
                  <a:srgbClr val="C00000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Podsumowując  wszystkie przedstawione argumenty nie pozostawia wątpliwości, że książka „Felix, Net i </a:t>
            </a:r>
            <a:r>
              <a:rPr lang="pl-PL" sz="2800" dirty="0" err="1">
                <a:solidFill>
                  <a:srgbClr val="C00000"/>
                </a:solidFill>
              </a:rPr>
              <a:t>Nika</a:t>
            </a:r>
            <a:r>
              <a:rPr lang="pl-PL" sz="2800" dirty="0">
                <a:solidFill>
                  <a:srgbClr val="C00000"/>
                </a:solidFill>
              </a:rPr>
              <a:t> oraz Gang Niewidzialnych ludzi’’ to powieść młodzieżowa.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Net uratował </a:t>
            </a:r>
            <a:r>
              <a:rPr lang="pl-PL" sz="2800" dirty="0" err="1">
                <a:solidFill>
                  <a:srgbClr val="C00000"/>
                </a:solidFill>
              </a:rPr>
              <a:t>Nikę</a:t>
            </a:r>
            <a:r>
              <a:rPr lang="pl-PL" sz="2800" dirty="0">
                <a:solidFill>
                  <a:srgbClr val="C00000"/>
                </a:solidFill>
              </a:rPr>
              <a:t> przed napastnikami, którzy chcieli jej zabrać śniadanie, uruchamiając dzwonek  na przerwę ze swojego komputera.</a:t>
            </a:r>
          </a:p>
        </p:txBody>
      </p:sp>
    </p:spTree>
    <p:extLst>
      <p:ext uri="{BB962C8B-B14F-4D97-AF65-F5344CB8AC3E}">
        <p14:creationId xmlns:p14="http://schemas.microsoft.com/office/powerpoint/2010/main" val="288467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5B819-A1BA-4B09-83C5-7C48002B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28625"/>
            <a:ext cx="9601200" cy="1485900"/>
          </a:xfrm>
        </p:spPr>
        <p:txBody>
          <a:bodyPr/>
          <a:lstStyle/>
          <a:p>
            <a:r>
              <a:rPr lang="pl-PL" dirty="0"/>
              <a:t>Co autor miał na myśli i jak to zapisać?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BB37B-2954-4003-B98F-F63E2193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266825"/>
            <a:ext cx="10067925" cy="524827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Można poruszyć wcześniej przeze mnie wspomnianych Marcela i Rubena.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Cecha charakterystyczną tego gangu to bycie niewidzialnym.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Intrygujące jest to, że zjawa to jest zmarły pilot.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Był to bardzo napięty i tajemniczy rozdział, który definiuje książkę, jako gatunek detektywistyczny.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cała seria książek ma wiele zagadek, które zostają powoli z czasem wyjaśnione przez głównych bohaterów.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Mam nadzieje, że moja praca przekonała Was… ale to moje zdanie, niekoniecznie Wasze.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pl-PL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37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182</TotalTime>
  <Words>1022</Words>
  <Application>Microsoft Office PowerPoint</Application>
  <PresentationFormat>Panoramiczny</PresentationFormat>
  <Paragraphs>89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3" baseType="lpstr">
      <vt:lpstr>Franklin Gothic Book</vt:lpstr>
      <vt:lpstr>Liberation Serif</vt:lpstr>
      <vt:lpstr>Przycinanie</vt:lpstr>
      <vt:lpstr>Po Rozprawce</vt:lpstr>
      <vt:lpstr>Dwa rodzaje rozprawek</vt:lpstr>
      <vt:lpstr>Przecinki po początku zdania</vt:lpstr>
      <vt:lpstr>Argumentacja a przecinki</vt:lpstr>
      <vt:lpstr>Podsumowanie a przecinki</vt:lpstr>
      <vt:lpstr>Co z tym wstępem?</vt:lpstr>
      <vt:lpstr>Wprowadzenie</vt:lpstr>
      <vt:lpstr>Wprowadzenie na „NIE”</vt:lpstr>
      <vt:lpstr>„Mistrzowie słowa” </vt:lpstr>
      <vt:lpstr>Co autor miał na myśli i jak to zapisać?</vt:lpstr>
      <vt:lpstr>Argument czyli tak właściwie Co?</vt:lpstr>
      <vt:lpstr>Złe wprowadzanie argumentów</vt:lpstr>
      <vt:lpstr>Prezentacja programu PowerPoint</vt:lpstr>
      <vt:lpstr>Dobre wprowadzanie argumentów</vt:lpstr>
      <vt:lpstr>Prezentacja programu PowerPoint</vt:lpstr>
      <vt:lpstr>Happy end?</vt:lpstr>
      <vt:lpstr>Zakończenie</vt:lpstr>
      <vt:lpstr>„Mistrzowie słowa” </vt:lpstr>
      <vt:lpstr>Co autor miał na myśli i jak to zapisać?</vt:lpstr>
      <vt:lpstr>Co autor miał na myśli i jak to zapisać?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Koniec</dc:creator>
  <cp:lastModifiedBy>Anna Koniec</cp:lastModifiedBy>
  <cp:revision>17</cp:revision>
  <dcterms:created xsi:type="dcterms:W3CDTF">2020-04-16T16:26:45Z</dcterms:created>
  <dcterms:modified xsi:type="dcterms:W3CDTF">2021-03-17T09:14:38Z</dcterms:modified>
</cp:coreProperties>
</file>