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20"/>
  </p:notesMasterIdLst>
  <p:handoutMasterIdLst>
    <p:handoutMasterId r:id="rId21"/>
  </p:handoutMasterIdLst>
  <p:sldIdLst>
    <p:sldId id="257" r:id="rId2"/>
    <p:sldId id="258" r:id="rId3"/>
    <p:sldId id="260" r:id="rId4"/>
    <p:sldId id="259" r:id="rId5"/>
    <p:sldId id="265" r:id="rId6"/>
    <p:sldId id="266" r:id="rId7"/>
    <p:sldId id="261" r:id="rId8"/>
    <p:sldId id="268" r:id="rId9"/>
    <p:sldId id="262" r:id="rId10"/>
    <p:sldId id="269" r:id="rId11"/>
    <p:sldId id="270" r:id="rId12"/>
    <p:sldId id="272" r:id="rId13"/>
    <p:sldId id="271" r:id="rId14"/>
    <p:sldId id="273" r:id="rId15"/>
    <p:sldId id="275" r:id="rId16"/>
    <p:sldId id="274" r:id="rId17"/>
    <p:sldId id="276" r:id="rId18"/>
    <p:sldId id="264" r:id="rId19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C814AB-C5C6-406D-958B-600FBA6F48C6}" v="31" dt="2022-11-15T19:13:42.0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Koniec" userId="abf2b0522d78a502" providerId="LiveId" clId="{41C814AB-C5C6-406D-958B-600FBA6F48C6}"/>
    <pc:docChg chg="undo custSel addSld delSld modSld">
      <pc:chgData name="Anna Koniec" userId="abf2b0522d78a502" providerId="LiveId" clId="{41C814AB-C5C6-406D-958B-600FBA6F48C6}" dt="2022-11-15T19:13:42.095" v="110"/>
      <pc:docMkLst>
        <pc:docMk/>
      </pc:docMkLst>
      <pc:sldChg chg="addSp delSp modSp mod">
        <pc:chgData name="Anna Koniec" userId="abf2b0522d78a502" providerId="LiveId" clId="{41C814AB-C5C6-406D-958B-600FBA6F48C6}" dt="2022-11-15T19:12:40.264" v="99" actId="207"/>
        <pc:sldMkLst>
          <pc:docMk/>
          <pc:sldMk cId="4043737824" sldId="257"/>
        </pc:sldMkLst>
        <pc:spChg chg="add mod">
          <ac:chgData name="Anna Koniec" userId="abf2b0522d78a502" providerId="LiveId" clId="{41C814AB-C5C6-406D-958B-600FBA6F48C6}" dt="2022-11-15T19:12:40.264" v="99" actId="207"/>
          <ac:spMkLst>
            <pc:docMk/>
            <pc:sldMk cId="4043737824" sldId="257"/>
            <ac:spMk id="8" creationId="{770BE355-C506-6163-6DB0-1EA7859BBF6C}"/>
          </ac:spMkLst>
        </pc:spChg>
        <pc:picChg chg="add del mod">
          <ac:chgData name="Anna Koniec" userId="abf2b0522d78a502" providerId="LiveId" clId="{41C814AB-C5C6-406D-958B-600FBA6F48C6}" dt="2022-11-15T18:57:19.530" v="40" actId="21"/>
          <ac:picMkLst>
            <pc:docMk/>
            <pc:sldMk cId="4043737824" sldId="257"/>
            <ac:picMk id="6" creationId="{A61CFBA7-BE01-8619-A06C-BA807CF2C8CF}"/>
          </ac:picMkLst>
        </pc:picChg>
        <pc:picChg chg="add del mod">
          <ac:chgData name="Anna Koniec" userId="abf2b0522d78a502" providerId="LiveId" clId="{41C814AB-C5C6-406D-958B-600FBA6F48C6}" dt="2022-11-15T18:58:28.277" v="50" actId="478"/>
          <ac:picMkLst>
            <pc:docMk/>
            <pc:sldMk cId="4043737824" sldId="257"/>
            <ac:picMk id="7" creationId="{8D89450D-A696-D9A0-C222-240531FBDB92}"/>
          </ac:picMkLst>
        </pc:picChg>
      </pc:sldChg>
      <pc:sldChg chg="addSp delSp modSp mod">
        <pc:chgData name="Anna Koniec" userId="abf2b0522d78a502" providerId="LiveId" clId="{41C814AB-C5C6-406D-958B-600FBA6F48C6}" dt="2022-11-15T18:57:38.007" v="43" actId="21"/>
        <pc:sldMkLst>
          <pc:docMk/>
          <pc:sldMk cId="191714609" sldId="258"/>
        </pc:sldMkLst>
        <pc:spChg chg="add mod">
          <ac:chgData name="Anna Koniec" userId="abf2b0522d78a502" providerId="LiveId" clId="{41C814AB-C5C6-406D-958B-600FBA6F48C6}" dt="2022-11-15T18:54:38.583" v="12"/>
          <ac:spMkLst>
            <pc:docMk/>
            <pc:sldMk cId="191714609" sldId="258"/>
            <ac:spMk id="4" creationId="{8AD24B12-659B-DE4B-F693-1A69B22B3953}"/>
          </ac:spMkLst>
        </pc:spChg>
        <pc:picChg chg="add del mod">
          <ac:chgData name="Anna Koniec" userId="abf2b0522d78a502" providerId="LiveId" clId="{41C814AB-C5C6-406D-958B-600FBA6F48C6}" dt="2022-11-15T18:57:38.007" v="43" actId="21"/>
          <ac:picMkLst>
            <pc:docMk/>
            <pc:sldMk cId="191714609" sldId="258"/>
            <ac:picMk id="5" creationId="{4D5A6A5D-EE88-3AEE-8697-7DC0BFD1C02E}"/>
          </ac:picMkLst>
        </pc:picChg>
      </pc:sldChg>
      <pc:sldChg chg="addSp delSp modSp mod">
        <pc:chgData name="Anna Koniec" userId="abf2b0522d78a502" providerId="LiveId" clId="{41C814AB-C5C6-406D-958B-600FBA6F48C6}" dt="2022-11-15T19:13:14.364" v="105" actId="121"/>
        <pc:sldMkLst>
          <pc:docMk/>
          <pc:sldMk cId="716549277" sldId="259"/>
        </pc:sldMkLst>
        <pc:spChg chg="add del mod">
          <ac:chgData name="Anna Koniec" userId="abf2b0522d78a502" providerId="LiveId" clId="{41C814AB-C5C6-406D-958B-600FBA6F48C6}" dt="2022-11-15T18:58:23.963" v="48" actId="478"/>
          <ac:spMkLst>
            <pc:docMk/>
            <pc:sldMk cId="716549277" sldId="259"/>
            <ac:spMk id="3" creationId="{5AE3B90A-BAA9-6ECD-42C6-6230D3692FA1}"/>
          </ac:spMkLst>
        </pc:spChg>
        <pc:spChg chg="add del mod">
          <ac:chgData name="Anna Koniec" userId="abf2b0522d78a502" providerId="LiveId" clId="{41C814AB-C5C6-406D-958B-600FBA6F48C6}" dt="2022-11-15T19:12:58.559" v="101"/>
          <ac:spMkLst>
            <pc:docMk/>
            <pc:sldMk cId="716549277" sldId="259"/>
            <ac:spMk id="7" creationId="{ED37BFDC-658F-EC22-6E14-3769B98120F7}"/>
          </ac:spMkLst>
        </pc:spChg>
        <pc:spChg chg="add mod">
          <ac:chgData name="Anna Koniec" userId="abf2b0522d78a502" providerId="LiveId" clId="{41C814AB-C5C6-406D-958B-600FBA6F48C6}" dt="2022-11-15T19:13:14.364" v="105" actId="121"/>
          <ac:spMkLst>
            <pc:docMk/>
            <pc:sldMk cId="716549277" sldId="259"/>
            <ac:spMk id="9" creationId="{02236F76-05EE-C14C-CB3E-2B422C5CDFD8}"/>
          </ac:spMkLst>
        </pc:spChg>
        <pc:picChg chg="add del">
          <ac:chgData name="Anna Koniec" userId="abf2b0522d78a502" providerId="LiveId" clId="{41C814AB-C5C6-406D-958B-600FBA6F48C6}" dt="2022-11-15T19:13:00.251" v="103"/>
          <ac:picMkLst>
            <pc:docMk/>
            <pc:sldMk cId="716549277" sldId="259"/>
            <ac:picMk id="8" creationId="{4E26FC2B-9E88-1FB1-5901-78AA1B9A6128}"/>
          </ac:picMkLst>
        </pc:picChg>
      </pc:sldChg>
      <pc:sldChg chg="addSp delSp modSp mod">
        <pc:chgData name="Anna Koniec" userId="abf2b0522d78a502" providerId="LiveId" clId="{41C814AB-C5C6-406D-958B-600FBA6F48C6}" dt="2022-11-15T19:11:51.645" v="97" actId="207"/>
        <pc:sldMkLst>
          <pc:docMk/>
          <pc:sldMk cId="860624864" sldId="260"/>
        </pc:sldMkLst>
        <pc:spChg chg="del">
          <ac:chgData name="Anna Koniec" userId="abf2b0522d78a502" providerId="LiveId" clId="{41C814AB-C5C6-406D-958B-600FBA6F48C6}" dt="2022-11-15T18:54:44.318" v="13" actId="478"/>
          <ac:spMkLst>
            <pc:docMk/>
            <pc:sldMk cId="860624864" sldId="260"/>
            <ac:spMk id="2" creationId="{FB30F2AE-7C00-990F-2032-674682568319}"/>
          </ac:spMkLst>
        </pc:spChg>
        <pc:spChg chg="add mod">
          <ac:chgData name="Anna Koniec" userId="abf2b0522d78a502" providerId="LiveId" clId="{41C814AB-C5C6-406D-958B-600FBA6F48C6}" dt="2022-11-15T18:54:45.249" v="14"/>
          <ac:spMkLst>
            <pc:docMk/>
            <pc:sldMk cId="860624864" sldId="260"/>
            <ac:spMk id="4" creationId="{1C34BEC0-95D3-BC2E-0F91-84ECA98A2B98}"/>
          </ac:spMkLst>
        </pc:spChg>
        <pc:spChg chg="add mod">
          <ac:chgData name="Anna Koniec" userId="abf2b0522d78a502" providerId="LiveId" clId="{41C814AB-C5C6-406D-958B-600FBA6F48C6}" dt="2022-11-15T19:11:51.645" v="97" actId="207"/>
          <ac:spMkLst>
            <pc:docMk/>
            <pc:sldMk cId="860624864" sldId="260"/>
            <ac:spMk id="6" creationId="{F7EDB264-208E-833A-023A-711E964DC0FD}"/>
          </ac:spMkLst>
        </pc:spChg>
      </pc:sldChg>
      <pc:sldChg chg="addSp delSp modSp mod">
        <pc:chgData name="Anna Koniec" userId="abf2b0522d78a502" providerId="LiveId" clId="{41C814AB-C5C6-406D-958B-600FBA6F48C6}" dt="2022-11-15T19:13:24.157" v="106"/>
        <pc:sldMkLst>
          <pc:docMk/>
          <pc:sldMk cId="3527474853" sldId="261"/>
        </pc:sldMkLst>
        <pc:spChg chg="add del mod">
          <ac:chgData name="Anna Koniec" userId="abf2b0522d78a502" providerId="LiveId" clId="{41C814AB-C5C6-406D-958B-600FBA6F48C6}" dt="2022-11-15T18:58:36.217" v="52" actId="478"/>
          <ac:spMkLst>
            <pc:docMk/>
            <pc:sldMk cId="3527474853" sldId="261"/>
            <ac:spMk id="3" creationId="{359AC484-83FE-D655-FA79-AEA97D6DB9C1}"/>
          </ac:spMkLst>
        </pc:spChg>
        <pc:spChg chg="add mod">
          <ac:chgData name="Anna Koniec" userId="abf2b0522d78a502" providerId="LiveId" clId="{41C814AB-C5C6-406D-958B-600FBA6F48C6}" dt="2022-11-15T19:13:24.157" v="106"/>
          <ac:spMkLst>
            <pc:docMk/>
            <pc:sldMk cId="3527474853" sldId="261"/>
            <ac:spMk id="7" creationId="{35CF55B2-1159-FBEB-DAE5-BE75C6F78960}"/>
          </ac:spMkLst>
        </pc:spChg>
      </pc:sldChg>
      <pc:sldChg chg="addSp delSp modSp mod">
        <pc:chgData name="Anna Koniec" userId="abf2b0522d78a502" providerId="LiveId" clId="{41C814AB-C5C6-406D-958B-600FBA6F48C6}" dt="2022-11-15T19:13:27.988" v="107"/>
        <pc:sldMkLst>
          <pc:docMk/>
          <pc:sldMk cId="479782145" sldId="262"/>
        </pc:sldMkLst>
        <pc:spChg chg="add del mod">
          <ac:chgData name="Anna Koniec" userId="abf2b0522d78a502" providerId="LiveId" clId="{41C814AB-C5C6-406D-958B-600FBA6F48C6}" dt="2022-11-15T18:58:42.244" v="54" actId="478"/>
          <ac:spMkLst>
            <pc:docMk/>
            <pc:sldMk cId="479782145" sldId="262"/>
            <ac:spMk id="6" creationId="{25381B78-EBEB-CE6D-B736-CEEF0CAF64B1}"/>
          </ac:spMkLst>
        </pc:spChg>
        <pc:spChg chg="add mod">
          <ac:chgData name="Anna Koniec" userId="abf2b0522d78a502" providerId="LiveId" clId="{41C814AB-C5C6-406D-958B-600FBA6F48C6}" dt="2022-11-15T19:13:27.988" v="107"/>
          <ac:spMkLst>
            <pc:docMk/>
            <pc:sldMk cId="479782145" sldId="262"/>
            <ac:spMk id="7" creationId="{EA496CF2-33EE-A12F-CC6C-DA07378D9B9F}"/>
          </ac:spMkLst>
        </pc:spChg>
      </pc:sldChg>
      <pc:sldChg chg="modSp mod">
        <pc:chgData name="Anna Koniec" userId="abf2b0522d78a502" providerId="LiveId" clId="{41C814AB-C5C6-406D-958B-600FBA6F48C6}" dt="2022-11-15T18:54:29.407" v="11" actId="14100"/>
        <pc:sldMkLst>
          <pc:docMk/>
          <pc:sldMk cId="954236403" sldId="264"/>
        </pc:sldMkLst>
        <pc:spChg chg="mod">
          <ac:chgData name="Anna Koniec" userId="abf2b0522d78a502" providerId="LiveId" clId="{41C814AB-C5C6-406D-958B-600FBA6F48C6}" dt="2022-11-15T18:54:29.407" v="11" actId="14100"/>
          <ac:spMkLst>
            <pc:docMk/>
            <pc:sldMk cId="954236403" sldId="264"/>
            <ac:spMk id="4" creationId="{E7AAD02B-0CC7-5E78-C82F-5FDE6F1EE8FD}"/>
          </ac:spMkLst>
        </pc:spChg>
      </pc:sldChg>
      <pc:sldChg chg="addSp modSp">
        <pc:chgData name="Anna Koniec" userId="abf2b0522d78a502" providerId="LiveId" clId="{41C814AB-C5C6-406D-958B-600FBA6F48C6}" dt="2022-11-15T18:55:04.357" v="17"/>
        <pc:sldMkLst>
          <pc:docMk/>
          <pc:sldMk cId="1261908739" sldId="265"/>
        </pc:sldMkLst>
        <pc:spChg chg="add mod">
          <ac:chgData name="Anna Koniec" userId="abf2b0522d78a502" providerId="LiveId" clId="{41C814AB-C5C6-406D-958B-600FBA6F48C6}" dt="2022-11-15T18:55:04.357" v="17"/>
          <ac:spMkLst>
            <pc:docMk/>
            <pc:sldMk cId="1261908739" sldId="265"/>
            <ac:spMk id="2" creationId="{0BFEA63E-12BA-AE5C-C55B-5132CC9642D4}"/>
          </ac:spMkLst>
        </pc:spChg>
      </pc:sldChg>
      <pc:sldChg chg="addSp modSp">
        <pc:chgData name="Anna Koniec" userId="abf2b0522d78a502" providerId="LiveId" clId="{41C814AB-C5C6-406D-958B-600FBA6F48C6}" dt="2022-11-15T18:55:08.383" v="18"/>
        <pc:sldMkLst>
          <pc:docMk/>
          <pc:sldMk cId="1229724341" sldId="266"/>
        </pc:sldMkLst>
        <pc:spChg chg="add mod">
          <ac:chgData name="Anna Koniec" userId="abf2b0522d78a502" providerId="LiveId" clId="{41C814AB-C5C6-406D-958B-600FBA6F48C6}" dt="2022-11-15T18:55:08.383" v="18"/>
          <ac:spMkLst>
            <pc:docMk/>
            <pc:sldMk cId="1229724341" sldId="266"/>
            <ac:spMk id="2" creationId="{81D67A70-B77D-7E65-5027-53A2EC73DBEB}"/>
          </ac:spMkLst>
        </pc:spChg>
      </pc:sldChg>
      <pc:sldChg chg="addSp delSp modSp mod">
        <pc:chgData name="Anna Koniec" userId="abf2b0522d78a502" providerId="LiveId" clId="{41C814AB-C5C6-406D-958B-600FBA6F48C6}" dt="2022-11-15T18:55:46.584" v="25"/>
        <pc:sldMkLst>
          <pc:docMk/>
          <pc:sldMk cId="2937715646" sldId="268"/>
        </pc:sldMkLst>
        <pc:spChg chg="add mod">
          <ac:chgData name="Anna Koniec" userId="abf2b0522d78a502" providerId="LiveId" clId="{41C814AB-C5C6-406D-958B-600FBA6F48C6}" dt="2022-11-15T18:55:46.584" v="25"/>
          <ac:spMkLst>
            <pc:docMk/>
            <pc:sldMk cId="2937715646" sldId="268"/>
            <ac:spMk id="6" creationId="{331DE073-E309-1152-FDA8-8808B07162A1}"/>
          </ac:spMkLst>
        </pc:spChg>
        <pc:picChg chg="add del mod">
          <ac:chgData name="Anna Koniec" userId="abf2b0522d78a502" providerId="LiveId" clId="{41C814AB-C5C6-406D-958B-600FBA6F48C6}" dt="2022-11-15T18:55:36.274" v="24" actId="22"/>
          <ac:picMkLst>
            <pc:docMk/>
            <pc:sldMk cId="2937715646" sldId="268"/>
            <ac:picMk id="5" creationId="{36710D03-9B0A-0F5F-E8E5-2C025B1B06A5}"/>
          </ac:picMkLst>
        </pc:picChg>
      </pc:sldChg>
      <pc:sldChg chg="addSp modSp">
        <pc:chgData name="Anna Koniec" userId="abf2b0522d78a502" providerId="LiveId" clId="{41C814AB-C5C6-406D-958B-600FBA6F48C6}" dt="2022-11-15T18:56:46.808" v="34"/>
        <pc:sldMkLst>
          <pc:docMk/>
          <pc:sldMk cId="2475278917" sldId="269"/>
        </pc:sldMkLst>
        <pc:spChg chg="add mod">
          <ac:chgData name="Anna Koniec" userId="abf2b0522d78a502" providerId="LiveId" clId="{41C814AB-C5C6-406D-958B-600FBA6F48C6}" dt="2022-11-15T18:56:46.808" v="34"/>
          <ac:spMkLst>
            <pc:docMk/>
            <pc:sldMk cId="2475278917" sldId="269"/>
            <ac:spMk id="4" creationId="{C37877AF-9D78-1785-C3AC-6FA6960BE48A}"/>
          </ac:spMkLst>
        </pc:spChg>
      </pc:sldChg>
      <pc:sldChg chg="addSp delSp modSp mod">
        <pc:chgData name="Anna Koniec" userId="abf2b0522d78a502" providerId="LiveId" clId="{41C814AB-C5C6-406D-958B-600FBA6F48C6}" dt="2022-11-15T19:13:32.711" v="108"/>
        <pc:sldMkLst>
          <pc:docMk/>
          <pc:sldMk cId="1918561230" sldId="270"/>
        </pc:sldMkLst>
        <pc:spChg chg="add del mod">
          <ac:chgData name="Anna Koniec" userId="abf2b0522d78a502" providerId="LiveId" clId="{41C814AB-C5C6-406D-958B-600FBA6F48C6}" dt="2022-11-15T18:58:49.407" v="56" actId="478"/>
          <ac:spMkLst>
            <pc:docMk/>
            <pc:sldMk cId="1918561230" sldId="270"/>
            <ac:spMk id="6" creationId="{5889900D-E770-9719-2067-B780B77F18E1}"/>
          </ac:spMkLst>
        </pc:spChg>
        <pc:spChg chg="add mod">
          <ac:chgData name="Anna Koniec" userId="abf2b0522d78a502" providerId="LiveId" clId="{41C814AB-C5C6-406D-958B-600FBA6F48C6}" dt="2022-11-15T19:13:32.711" v="108"/>
          <ac:spMkLst>
            <pc:docMk/>
            <pc:sldMk cId="1918561230" sldId="270"/>
            <ac:spMk id="7" creationId="{763A478E-DB89-70E0-E358-F9D8BE8AFA62}"/>
          </ac:spMkLst>
        </pc:spChg>
      </pc:sldChg>
      <pc:sldChg chg="addSp modSp">
        <pc:chgData name="Anna Koniec" userId="abf2b0522d78a502" providerId="LiveId" clId="{41C814AB-C5C6-406D-958B-600FBA6F48C6}" dt="2022-11-15T18:55:50.935" v="26"/>
        <pc:sldMkLst>
          <pc:docMk/>
          <pc:sldMk cId="413902130" sldId="271"/>
        </pc:sldMkLst>
        <pc:spChg chg="add mod">
          <ac:chgData name="Anna Koniec" userId="abf2b0522d78a502" providerId="LiveId" clId="{41C814AB-C5C6-406D-958B-600FBA6F48C6}" dt="2022-11-15T18:55:50.935" v="26"/>
          <ac:spMkLst>
            <pc:docMk/>
            <pc:sldMk cId="413902130" sldId="271"/>
            <ac:spMk id="4" creationId="{2383BA74-E94A-880C-3412-FBC7D71D5ACC}"/>
          </ac:spMkLst>
        </pc:spChg>
      </pc:sldChg>
      <pc:sldChg chg="addSp modSp">
        <pc:chgData name="Anna Koniec" userId="abf2b0522d78a502" providerId="LiveId" clId="{41C814AB-C5C6-406D-958B-600FBA6F48C6}" dt="2022-11-15T18:55:53.857" v="27"/>
        <pc:sldMkLst>
          <pc:docMk/>
          <pc:sldMk cId="2251251178" sldId="272"/>
        </pc:sldMkLst>
        <pc:spChg chg="add mod">
          <ac:chgData name="Anna Koniec" userId="abf2b0522d78a502" providerId="LiveId" clId="{41C814AB-C5C6-406D-958B-600FBA6F48C6}" dt="2022-11-15T18:55:53.857" v="27"/>
          <ac:spMkLst>
            <pc:docMk/>
            <pc:sldMk cId="2251251178" sldId="272"/>
            <ac:spMk id="2" creationId="{0780F19E-F39A-7779-5C04-33F17D1655F1}"/>
          </ac:spMkLst>
        </pc:spChg>
      </pc:sldChg>
      <pc:sldChg chg="addSp modSp">
        <pc:chgData name="Anna Koniec" userId="abf2b0522d78a502" providerId="LiveId" clId="{41C814AB-C5C6-406D-958B-600FBA6F48C6}" dt="2022-11-15T18:55:58.365" v="28"/>
        <pc:sldMkLst>
          <pc:docMk/>
          <pc:sldMk cId="4050759368" sldId="274"/>
        </pc:sldMkLst>
        <pc:spChg chg="add mod">
          <ac:chgData name="Anna Koniec" userId="abf2b0522d78a502" providerId="LiveId" clId="{41C814AB-C5C6-406D-958B-600FBA6F48C6}" dt="2022-11-15T18:55:58.365" v="28"/>
          <ac:spMkLst>
            <pc:docMk/>
            <pc:sldMk cId="4050759368" sldId="274"/>
            <ac:spMk id="4" creationId="{3560D4BE-7174-2C14-68F5-FBFEA4D1D698}"/>
          </ac:spMkLst>
        </pc:spChg>
      </pc:sldChg>
      <pc:sldChg chg="addSp delSp modSp mod">
        <pc:chgData name="Anna Koniec" userId="abf2b0522d78a502" providerId="LiveId" clId="{41C814AB-C5C6-406D-958B-600FBA6F48C6}" dt="2022-11-15T19:13:37.731" v="109"/>
        <pc:sldMkLst>
          <pc:docMk/>
          <pc:sldMk cId="3442773083" sldId="275"/>
        </pc:sldMkLst>
        <pc:spChg chg="add del mod">
          <ac:chgData name="Anna Koniec" userId="abf2b0522d78a502" providerId="LiveId" clId="{41C814AB-C5C6-406D-958B-600FBA6F48C6}" dt="2022-11-15T18:58:55.977" v="58" actId="478"/>
          <ac:spMkLst>
            <pc:docMk/>
            <pc:sldMk cId="3442773083" sldId="275"/>
            <ac:spMk id="6" creationId="{1F801DCF-DCED-C1B2-AD17-FF70C556207C}"/>
          </ac:spMkLst>
        </pc:spChg>
        <pc:spChg chg="add mod">
          <ac:chgData name="Anna Koniec" userId="abf2b0522d78a502" providerId="LiveId" clId="{41C814AB-C5C6-406D-958B-600FBA6F48C6}" dt="2022-11-15T19:13:37.731" v="109"/>
          <ac:spMkLst>
            <pc:docMk/>
            <pc:sldMk cId="3442773083" sldId="275"/>
            <ac:spMk id="7" creationId="{4AABB5E1-D3AE-485E-2D29-A9191BB7A3E9}"/>
          </ac:spMkLst>
        </pc:spChg>
      </pc:sldChg>
      <pc:sldChg chg="addSp delSp modSp mod">
        <pc:chgData name="Anna Koniec" userId="abf2b0522d78a502" providerId="LiveId" clId="{41C814AB-C5C6-406D-958B-600FBA6F48C6}" dt="2022-11-15T19:13:42.095" v="110"/>
        <pc:sldMkLst>
          <pc:docMk/>
          <pc:sldMk cId="2407727021" sldId="276"/>
        </pc:sldMkLst>
        <pc:spChg chg="add del mod">
          <ac:chgData name="Anna Koniec" userId="abf2b0522d78a502" providerId="LiveId" clId="{41C814AB-C5C6-406D-958B-600FBA6F48C6}" dt="2022-11-15T18:59:02.921" v="60" actId="478"/>
          <ac:spMkLst>
            <pc:docMk/>
            <pc:sldMk cId="2407727021" sldId="276"/>
            <ac:spMk id="6" creationId="{4FFB90A2-CA06-3677-DB79-F6F8578B9067}"/>
          </ac:spMkLst>
        </pc:spChg>
        <pc:spChg chg="add mod">
          <ac:chgData name="Anna Koniec" userId="abf2b0522d78a502" providerId="LiveId" clId="{41C814AB-C5C6-406D-958B-600FBA6F48C6}" dt="2022-11-15T19:13:42.095" v="110"/>
          <ac:spMkLst>
            <pc:docMk/>
            <pc:sldMk cId="2407727021" sldId="276"/>
            <ac:spMk id="7" creationId="{BFF6A481-5F10-F582-8552-7ECC005DCEE7}"/>
          </ac:spMkLst>
        </pc:spChg>
      </pc:sldChg>
      <pc:sldChg chg="new del">
        <pc:chgData name="Anna Koniec" userId="abf2b0522d78a502" providerId="LiveId" clId="{41C814AB-C5C6-406D-958B-600FBA6F48C6}" dt="2022-11-15T10:42:10.232" v="1" actId="47"/>
        <pc:sldMkLst>
          <pc:docMk/>
          <pc:sldMk cId="2154796275" sldId="277"/>
        </pc:sldMkLst>
      </pc:sldChg>
      <pc:sldChg chg="add del">
        <pc:chgData name="Anna Koniec" userId="abf2b0522d78a502" providerId="LiveId" clId="{41C814AB-C5C6-406D-958B-600FBA6F48C6}" dt="2022-11-15T18:55:14.942" v="20"/>
        <pc:sldMkLst>
          <pc:docMk/>
          <pc:sldMk cId="2172680383" sldId="27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513BFE8-3EE2-473B-8360-CC401F693042}" type="datetime1">
              <a:rPr lang="pl-PL" smtClean="0"/>
              <a:t>15.11.2022</a:t>
            </a:fld>
            <a:endParaRPr lang="en-US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D92CB86-0DB9-4A70-B1CF-B23508471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764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9DC72C2-8778-44E0-A8D5-BF70BB622A0E}" type="datetime1">
              <a:rPr lang="pl-PL" smtClean="0"/>
              <a:t>15.11.2022</a:t>
            </a:fld>
            <a:endParaRPr lang="en-US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"/>
              <a:t>Kliknij, aby edytować style wzorca tekstu</a:t>
            </a:r>
            <a:endParaRPr lang="en-US"/>
          </a:p>
          <a:p>
            <a:pPr lvl="1" rtl="0"/>
            <a:r>
              <a:rPr lang="pl"/>
              <a:t>Drugi poziom</a:t>
            </a:r>
          </a:p>
          <a:p>
            <a:pPr lvl="2" rtl="0"/>
            <a:r>
              <a:rPr lang="pl"/>
              <a:t>Trzeci poziom</a:t>
            </a:r>
          </a:p>
          <a:p>
            <a:pPr lvl="3" rtl="0"/>
            <a:r>
              <a:rPr lang="pl"/>
              <a:t>Czwarty poziom</a:t>
            </a:r>
          </a:p>
          <a:p>
            <a:pPr lvl="4" rtl="0"/>
            <a:r>
              <a:rPr lang="pl"/>
              <a:t>Piąty poziom</a:t>
            </a:r>
            <a:endParaRPr lang="en-US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2B151B-D7D1-48E5-8230-5AADBC794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2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pl-PL"/>
              <a:t>Kliknij, aby edytować styl wzorca podtytułu</a:t>
            </a:r>
            <a:endParaRPr lang="en-US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a — symbol zastępczy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AE7E8F-A35A-46B2-A9BE-524299B2F50E}" type="datetime1">
              <a:rPr lang="pl-PL" smtClean="0"/>
              <a:t>15.11.2022</a:t>
            </a:fld>
            <a:endParaRPr lang="en-US" dirty="0"/>
          </a:p>
        </p:txBody>
      </p:sp>
      <p:sp>
        <p:nvSpPr>
          <p:cNvPr id="5" name="Stopka — symbol zastępczy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37154A-9283-472F-9D32-E032250E224B}" type="datetime1">
              <a:rPr lang="pl-PL" smtClean="0"/>
              <a:t>15.11.2022</a:t>
            </a:fld>
            <a:endParaRPr lang="en-US" dirty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817808-171F-49DD-90FA-9B1DDEA0460D}" type="datetime1">
              <a:rPr lang="pl-PL" smtClean="0"/>
              <a:t>15.11.2022</a:t>
            </a:fld>
            <a:endParaRPr lang="en-US" dirty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Numer slajdu — symbol zastępczy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2" name="Data — symbol zastępczy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9D7E3F-871E-42B9-88FB-12D60C8B3FED}" type="datetime1">
              <a:rPr lang="pl-PL" smtClean="0"/>
              <a:t>15.11.2022</a:t>
            </a:fld>
            <a:endParaRPr lang="en-US" dirty="0"/>
          </a:p>
        </p:txBody>
      </p:sp>
      <p:sp>
        <p:nvSpPr>
          <p:cNvPr id="9" name="Stopka — symbol zastępczy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Numer slajdu — symbol zastępczy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2" name="Data — symbol zastępczy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172BDD-02B5-48CF-A598-DDE8D9E324B3}" type="datetime1">
              <a:rPr lang="pl-PL" smtClean="0"/>
              <a:t>15.11.2022</a:t>
            </a:fld>
            <a:endParaRPr lang="en-US" dirty="0"/>
          </a:p>
        </p:txBody>
      </p:sp>
      <p:sp>
        <p:nvSpPr>
          <p:cNvPr id="11" name="Stopka — symbol zastępczy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2" name="Numer slajdu — symbol zastępczy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6" name="Data — symbol zastępczy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5C9D7BB-18F8-44E5-BA28-A3609601F748}" type="datetime1">
              <a:rPr lang="pl-PL" smtClean="0"/>
              <a:t>15.11.2022</a:t>
            </a:fld>
            <a:endParaRPr lang="en-US" dirty="0"/>
          </a:p>
        </p:txBody>
      </p:sp>
      <p:sp>
        <p:nvSpPr>
          <p:cNvPr id="7" name="Stopka — symbol zastępczy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8" name="Numer slajdu — symbol zastępczy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a — symbol zastępczy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41AFA3-ED28-409D-9F61-7C1CB062C782}" type="datetime1">
              <a:rPr lang="pl-PL" smtClean="0"/>
              <a:t>15.11.2022</a:t>
            </a:fld>
            <a:endParaRPr lang="en-US" dirty="0"/>
          </a:p>
        </p:txBody>
      </p:sp>
      <p:sp>
        <p:nvSpPr>
          <p:cNvPr id="3" name="Stopka — symbol zastępczy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46D2179F-AD35-466F-A681-81C59189197B}" type="datetime1">
              <a:rPr lang="pl-PL" smtClean="0"/>
              <a:t>15.11.2022</a:t>
            </a:fld>
            <a:endParaRPr lang="en-US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Obraz — symbol zastępczy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4A1395F0-C132-4F04-9A22-D8E58D655E1C}" type="datetime1">
              <a:rPr lang="pl-PL" smtClean="0"/>
              <a:t>15.11.2022</a:t>
            </a:fld>
            <a:endParaRPr lang="en-US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3602E8-8E60-4F5A-9D4B-F49E43817F18}" type="datetime1">
              <a:rPr lang="pl-PL" smtClean="0"/>
              <a:t>15.11.2022</a:t>
            </a:fld>
            <a:endParaRPr lang="en-US" dirty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 rtlCol="0"/>
          <a:lstStyle/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253C05-66E5-44BF-A1CC-B6E179382F80}" type="datetime1">
              <a:rPr lang="pl-PL" smtClean="0"/>
              <a:t>15.11.2022</a:t>
            </a:fld>
            <a:endParaRPr lang="en-US" dirty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Numer slajdu — symbol zastępczy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l"/>
              <a:t>Kliknij, aby edytować styl wzorca tytułu</a:t>
            </a:r>
            <a:endParaRPr lang="en-US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pl"/>
              <a:t>Kliknij, aby edytować style wzorca tekstu</a:t>
            </a:r>
          </a:p>
          <a:p>
            <a:pPr lvl="1" rtl="0"/>
            <a:r>
              <a:rPr lang="pl"/>
              <a:t>Drugi poziom</a:t>
            </a:r>
          </a:p>
          <a:p>
            <a:pPr lvl="2" rtl="0"/>
            <a:r>
              <a:rPr lang="pl"/>
              <a:t>Trzeci poziom</a:t>
            </a:r>
          </a:p>
          <a:p>
            <a:pPr lvl="3" rtl="0"/>
            <a:r>
              <a:rPr lang="pl"/>
              <a:t>Czwarty poziom</a:t>
            </a:r>
          </a:p>
          <a:p>
            <a:pPr lvl="4" rtl="0"/>
            <a:r>
              <a:rPr lang="pl"/>
              <a:t>Piąty poziom</a:t>
            </a:r>
            <a:endParaRPr lang="en-US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4E43EAF1-28E3-44EC-B370-94486815203D}" type="datetime1">
              <a:rPr lang="pl-PL" smtClean="0"/>
              <a:t>15.11.2022</a:t>
            </a:fld>
            <a:endParaRPr lang="en-US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w2.pl/apps/?command=fotografie/szczegoly&amp;id=106&amp;did=9" TargetMode="External"/><Relationship Id="rId2" Type="http://schemas.openxmlformats.org/officeDocument/2006/relationships/hyperlink" Target="https://en.wikipedia.org/wiki/pl:Warszawa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eg"/><Relationship Id="rId4" Type="http://schemas.openxmlformats.org/officeDocument/2006/relationships/hyperlink" Target="http://audiovis.nac.gov.pl/obraz/115926/c277521f24c8510e29124a7c18fc713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l.wikipedia.org/wiki/Walerian_Czuma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pl.wikipedia.org/wiki/Wszystkich_%C5%9Awi%C4%99tych" TargetMode="External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Prostokąt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 rtlCol="0">
            <a:normAutofit/>
          </a:bodyPr>
          <a:lstStyle/>
          <a:p>
            <a:r>
              <a:rPr lang="pl-PL" dirty="0"/>
              <a:t>W okupowanej Warszawie</a:t>
            </a:r>
            <a:endParaRPr lang="pl" sz="80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9753" y="4672739"/>
            <a:ext cx="6269347" cy="1021498"/>
          </a:xfrm>
        </p:spPr>
        <p:txBody>
          <a:bodyPr rtlCol="0">
            <a:normAutofit/>
          </a:bodyPr>
          <a:lstStyle/>
          <a:p>
            <a:pPr rtl="0"/>
            <a:r>
              <a:rPr lang="pl-PL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</a:t>
            </a:r>
            <a:r>
              <a:rPr lang="pl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roga awatara historycznego </a:t>
            </a:r>
            <a:br>
              <a:rPr lang="pl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pl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1939-1944</a:t>
            </a:r>
          </a:p>
        </p:txBody>
      </p:sp>
      <p:pic>
        <p:nvPicPr>
          <p:cNvPr id="5" name="Obraz 4" descr="Obraz, na którym znajduje się budynek i ławka do siedzenia&#10;&#10;Automatycznie generowany opis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ymbol zastępczy daty 3">
            <a:extLst>
              <a:ext uri="{FF2B5EF4-FFF2-40B4-BE49-F238E27FC236}">
                <a16:creationId xmlns:a16="http://schemas.microsoft.com/office/drawing/2014/main" id="{770BE355-C506-6163-6DB0-1EA7859BBF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76053" y="6445646"/>
            <a:ext cx="3627224" cy="366317"/>
          </a:xfrm>
        </p:spPr>
        <p:txBody>
          <a:bodyPr/>
          <a:lstStyle/>
          <a:p>
            <a:pPr rtl="0"/>
            <a:r>
              <a:rPr lang="pl-PL" sz="1800" dirty="0">
                <a:solidFill>
                  <a:schemeClr val="bg1">
                    <a:lumMod val="50000"/>
                  </a:schemeClr>
                </a:solidFill>
              </a:rPr>
              <a:t>Anna Koniecpolska-Lachowska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rostokąt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591" y="758952"/>
            <a:ext cx="11320669" cy="3892168"/>
          </a:xfrm>
        </p:spPr>
        <p:txBody>
          <a:bodyPr rtlCol="0" anchor="ctr">
            <a:normAutofit/>
          </a:bodyPr>
          <a:lstStyle/>
          <a:p>
            <a:pPr lvl="0"/>
            <a:r>
              <a:rPr lang="pl-PL" sz="3600" i="1" dirty="0">
                <a:solidFill>
                  <a:srgbClr val="FFFFFF"/>
                </a:solidFill>
              </a:rPr>
              <a:t>* Jesteś warszawiakiem/warszawianką</a:t>
            </a:r>
            <a:br>
              <a:rPr lang="pl-PL" sz="3600" i="1" dirty="0">
                <a:solidFill>
                  <a:srgbClr val="FFFFFF"/>
                </a:solidFill>
              </a:rPr>
            </a:br>
            <a:r>
              <a:rPr lang="pl-PL" sz="3600" i="1" dirty="0">
                <a:solidFill>
                  <a:srgbClr val="FFFFFF"/>
                </a:solidFill>
              </a:rPr>
              <a:t>* Masz rodzinę</a:t>
            </a:r>
            <a:br>
              <a:rPr lang="pl-PL" sz="3600" i="1" dirty="0">
                <a:solidFill>
                  <a:srgbClr val="FFFFFF"/>
                </a:solidFill>
              </a:rPr>
            </a:br>
            <a:r>
              <a:rPr lang="pl-PL" sz="3600" i="1" dirty="0">
                <a:solidFill>
                  <a:srgbClr val="FFFFFF"/>
                </a:solidFill>
              </a:rPr>
              <a:t>* Nie możesz zginąć do końca naszej przygody</a:t>
            </a:r>
            <a:br>
              <a:rPr lang="pl-PL" sz="3600" i="1" dirty="0">
                <a:solidFill>
                  <a:srgbClr val="FFFFFF"/>
                </a:solidFill>
              </a:rPr>
            </a:br>
            <a:r>
              <a:rPr lang="pl-PL" sz="3600" i="1" dirty="0">
                <a:solidFill>
                  <a:srgbClr val="FFFFFF"/>
                </a:solidFill>
              </a:rPr>
              <a:t>* Nie możesz opuścić Warszawy</a:t>
            </a:r>
            <a:br>
              <a:rPr lang="pl-PL" sz="3600" i="1" dirty="0">
                <a:solidFill>
                  <a:srgbClr val="FFFFFF"/>
                </a:solidFill>
              </a:rPr>
            </a:br>
            <a:r>
              <a:rPr lang="pl-PL" sz="3600" i="1" dirty="0">
                <a:solidFill>
                  <a:srgbClr val="FFFFFF"/>
                </a:solidFill>
              </a:rPr>
              <a:t>* Nie możesz zmienić historii, o której wiesz, że się zdarzyła</a:t>
            </a:r>
            <a:endParaRPr lang="pl" sz="3600" i="1" dirty="0">
              <a:solidFill>
                <a:srgbClr val="FFFFFF"/>
              </a:solidFill>
            </a:endParaRPr>
          </a:p>
        </p:txBody>
      </p:sp>
      <p:sp>
        <p:nvSpPr>
          <p:cNvPr id="49" name="Prostokąt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5225240"/>
            <a:ext cx="10058400" cy="1143000"/>
          </a:xfrm>
        </p:spPr>
        <p:txBody>
          <a:bodyPr rtlCol="0">
            <a:normAutofit/>
          </a:bodyPr>
          <a:lstStyle/>
          <a:p>
            <a:pPr rtl="0"/>
            <a:r>
              <a:rPr lang="pl" dirty="0">
                <a:solidFill>
                  <a:srgbClr val="FFFFFF"/>
                </a:solidFill>
              </a:rPr>
              <a:t>— podstawowe zasady gry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AD24B12-659B-DE4B-F693-1A69B22B39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76053" y="6445646"/>
            <a:ext cx="3627224" cy="366317"/>
          </a:xfrm>
        </p:spPr>
        <p:txBody>
          <a:bodyPr/>
          <a:lstStyle/>
          <a:p>
            <a:pPr rtl="0"/>
            <a:r>
              <a:rPr lang="pl-PL" sz="1800" dirty="0"/>
              <a:t>Anna Koniecpolska-Lachowska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171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obrazu 8">
            <a:extLst>
              <a:ext uri="{FF2B5EF4-FFF2-40B4-BE49-F238E27FC236}">
                <a16:creationId xmlns:a16="http://schemas.microsoft.com/office/drawing/2014/main" id="{777F3BF2-79D1-FF17-CACF-91BB551C2F5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2605" r="12605"/>
          <a:stretch/>
        </p:blipFill>
        <p:spPr>
          <a:xfrm>
            <a:off x="0" y="0"/>
            <a:ext cx="5157174" cy="4578350"/>
          </a:xfr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679F438D-7631-A8CD-87A6-9FCC9C78E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Przedstawcie się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1B62CA1-C4F3-D43D-9A18-AFFD86245FA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dirty="0"/>
              <a:t>Od tej pory jesteście tą osobą, mówcie o sobie w pierwszej osobie liczby pojedynczej.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CE8D1ED-4A3B-232D-78E3-AA995DB7E509}"/>
              </a:ext>
            </a:extLst>
          </p:cNvPr>
          <p:cNvSpPr txBox="1"/>
          <p:nvPr/>
        </p:nvSpPr>
        <p:spPr>
          <a:xfrm>
            <a:off x="5341048" y="2270026"/>
            <a:ext cx="57547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Imię, nazwisko, wiek w 1939,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Rodzina – z kim mieszkasz, </a:t>
            </a:r>
            <a:br>
              <a:rPr lang="pl-PL" sz="2400" dirty="0"/>
            </a:br>
            <a:r>
              <a:rPr lang="pl-PL" sz="2400" dirty="0"/>
              <a:t>kto jeszcze z rodziny jest w Warszawie,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Gdzie mieszkasz (dom, mieszkanie, centrum, przedmieścia)?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Czym się </a:t>
            </a:r>
            <a:r>
              <a:rPr lang="pl-PL" sz="2400" dirty="0" err="1"/>
              <a:t>zajmjesz</a:t>
            </a:r>
            <a:r>
              <a:rPr lang="pl-PL" sz="2400" dirty="0"/>
              <a:t>?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C34BEC0-95D3-BC2E-0F91-84ECA98A2B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76053" y="6445646"/>
            <a:ext cx="3627224" cy="366317"/>
          </a:xfrm>
        </p:spPr>
        <p:txBody>
          <a:bodyPr/>
          <a:lstStyle/>
          <a:p>
            <a:pPr rtl="0"/>
            <a:r>
              <a:rPr lang="pl-PL" sz="1800" dirty="0"/>
              <a:t>Anna Koniecpolska-Lachowska</a:t>
            </a:r>
            <a:endParaRPr lang="en-US" sz="1800" dirty="0"/>
          </a:p>
        </p:txBody>
      </p:sp>
      <p:sp>
        <p:nvSpPr>
          <p:cNvPr id="6" name="Symbol zastępczy daty 4">
            <a:extLst>
              <a:ext uri="{FF2B5EF4-FFF2-40B4-BE49-F238E27FC236}">
                <a16:creationId xmlns:a16="http://schemas.microsoft.com/office/drawing/2014/main" id="{F7EDB264-208E-833A-023A-711E964DC0FD}"/>
              </a:ext>
            </a:extLst>
          </p:cNvPr>
          <p:cNvSpPr txBox="1">
            <a:spLocks/>
          </p:cNvSpPr>
          <p:nvPr/>
        </p:nvSpPr>
        <p:spPr>
          <a:xfrm>
            <a:off x="3582264" y="4299203"/>
            <a:ext cx="3517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l-pl"/>
            </a:defPPr>
            <a:lvl1pPr marL="0" algn="l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solidFill>
                  <a:schemeClr val="tx1"/>
                </a:solidFill>
              </a:rPr>
              <a:t>Grafika autorstwa Marty Róży-Żak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624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8326AD-89EA-B0A2-94C4-DDF1B3155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78" y="229791"/>
            <a:ext cx="3517567" cy="793939"/>
          </a:xfrm>
        </p:spPr>
        <p:txBody>
          <a:bodyPr/>
          <a:lstStyle/>
          <a:p>
            <a:r>
              <a:rPr lang="pl-PL" dirty="0"/>
              <a:t>1939 WOJNA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B581CA8-1D0B-7B93-0B8F-B8BDE47967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478" y="1023730"/>
            <a:ext cx="4343399" cy="5496339"/>
          </a:xfrm>
        </p:spPr>
        <p:txBody>
          <a:bodyPr>
            <a:normAutofit lnSpcReduction="10000"/>
          </a:bodyPr>
          <a:lstStyle/>
          <a:p>
            <a:r>
              <a:rPr lang="pl-PL" sz="1600" dirty="0"/>
              <a:t>8-28 września – obrona Warszawy:</a:t>
            </a:r>
          </a:p>
          <a:p>
            <a:r>
              <a:rPr lang="pl-PL" sz="1600" dirty="0"/>
              <a:t>8.09 Niemcy zajęli lotnisko Okęcie i rozpoczęli walki na przedmieściach Warszawy;</a:t>
            </a:r>
          </a:p>
          <a:p>
            <a:r>
              <a:rPr lang="pl-PL" sz="1600" dirty="0"/>
              <a:t>Ludność cywilna wzywana do kopania rowów i stawiania barykad, by </a:t>
            </a:r>
            <a:r>
              <a:rPr lang="pl-PL" sz="1600" dirty="0" err="1"/>
              <a:t>utrdnić</a:t>
            </a:r>
            <a:r>
              <a:rPr lang="pl-PL" sz="1600" dirty="0"/>
              <a:t> wjazd artylerii;</a:t>
            </a:r>
          </a:p>
          <a:p>
            <a:r>
              <a:rPr lang="pl-PL" sz="1600" dirty="0"/>
              <a:t>Naloty: podjęto decyzję o zaciemnieniu, należy zaklejać szyby;</a:t>
            </a:r>
          </a:p>
          <a:p>
            <a:r>
              <a:rPr lang="pl-PL" sz="1600" dirty="0"/>
              <a:t>23.09 zbombardowano elektrownię – brak prądu w mieście;</a:t>
            </a:r>
          </a:p>
          <a:p>
            <a:r>
              <a:rPr lang="pl-PL" sz="1600" dirty="0"/>
              <a:t>Poległo ok. 2 000, a rannych zostało 16 000 żołnierzy; </a:t>
            </a:r>
          </a:p>
          <a:p>
            <a:r>
              <a:rPr lang="pl-PL" sz="1600" dirty="0"/>
              <a:t>Straty wśród ludności cywilnej wyniosły ok. 10 000 zabitych i 50–60 000 rannych; </a:t>
            </a:r>
          </a:p>
          <a:p>
            <a:r>
              <a:rPr lang="pl-PL" sz="1600" dirty="0"/>
              <a:t>Podczas oblężenia zniszczeniu uległo ok. 10% zabudowy miasta, w tym 78 tys. izb mieszkalnych.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834071B-E54A-9307-7109-51477DDB8F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99382" y="5220546"/>
            <a:ext cx="6639338" cy="887009"/>
          </a:xfrm>
        </p:spPr>
        <p:txBody>
          <a:bodyPr/>
          <a:lstStyle/>
          <a:p>
            <a:pPr rtl="0"/>
            <a:r>
              <a:rPr lang="pl-PL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Płonąca, zbombardowana przez Luftwaffe w nalocie dywanowym Warszawa, 24 września 1939, </a:t>
            </a:r>
            <a:br>
              <a:rPr lang="pl-PL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</a:br>
            <a:r>
              <a:rPr lang="pl-PL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źródło: </a:t>
            </a:r>
            <a:r>
              <a:rPr lang="pl-PL" sz="1200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Nieznany - Jerzy </a:t>
            </a:r>
            <a:r>
              <a:rPr lang="pl-PL" sz="1200" b="0" i="0" dirty="0" err="1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Piorkowski</a:t>
            </a:r>
            <a:r>
              <a:rPr lang="pl-PL" sz="1200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 (1957) </a:t>
            </a:r>
            <a:r>
              <a:rPr lang="pl-PL" sz="1200" b="0" i="1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Miasto Nieujarzmione</a:t>
            </a:r>
            <a:r>
              <a:rPr lang="pl-PL" sz="1200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pl-PL" sz="1200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w:pl:Warszawa"/>
              </a:rPr>
              <a:t>Warszawa</a:t>
            </a:r>
            <a:r>
              <a:rPr lang="pl-PL" sz="1200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: Iskry, ss. 18 no ISBN </a:t>
            </a:r>
            <a:r>
              <a:rPr lang="pl-PL" sz="1200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3"/>
              </a:rPr>
              <a:t>http://www.ww2.pl/apps/?command=fotografie/szczegoly&amp;id=106&amp;did=9</a:t>
            </a:r>
            <a:r>
              <a:rPr lang="pl-PL" sz="1200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pl-PL" sz="1200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4"/>
              </a:rPr>
              <a:t>Narodowe Archiwum Cyfrowe (Sygnatura: 37-133-1)</a:t>
            </a:r>
            <a:r>
              <a:rPr lang="pl-PL" sz="1200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pl-PL" sz="1200" b="0" i="0" dirty="0" err="1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Polish</a:t>
            </a:r>
            <a:r>
              <a:rPr lang="pl-PL" sz="1200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l-PL" sz="1200" b="0" i="0" dirty="0" err="1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National</a:t>
            </a:r>
            <a:r>
              <a:rPr lang="pl-PL" sz="1200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 Digital Archive)</a:t>
            </a:r>
            <a:endParaRPr lang="en-US" sz="1200" dirty="0"/>
          </a:p>
        </p:txBody>
      </p:sp>
      <p:pic>
        <p:nvPicPr>
          <p:cNvPr id="1026" name="Picture 2" descr="Ilustracja">
            <a:extLst>
              <a:ext uri="{FF2B5EF4-FFF2-40B4-BE49-F238E27FC236}">
                <a16:creationId xmlns:a16="http://schemas.microsoft.com/office/drawing/2014/main" id="{188E29E4-6D0A-465F-BD6D-7E26A670DE4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382" y="318500"/>
            <a:ext cx="6639339" cy="490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ymbol zastępczy daty 4">
            <a:extLst>
              <a:ext uri="{FF2B5EF4-FFF2-40B4-BE49-F238E27FC236}">
                <a16:creationId xmlns:a16="http://schemas.microsoft.com/office/drawing/2014/main" id="{7E1890C8-D379-BD3F-7026-6FCA9BE48CD9}"/>
              </a:ext>
            </a:extLst>
          </p:cNvPr>
          <p:cNvSpPr txBox="1">
            <a:spLocks/>
          </p:cNvSpPr>
          <p:nvPr/>
        </p:nvSpPr>
        <p:spPr>
          <a:xfrm>
            <a:off x="643464" y="6446520"/>
            <a:ext cx="3517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l-pl"/>
            </a:defPPr>
            <a:lvl1pPr marL="0" algn="l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Źródło: Tomasz Szarota: Okupowanej Warszawy dzień powszedni. Studium historyczne. Warszawa 2010</a:t>
            </a:r>
            <a:endParaRPr lang="en-US" dirty="0"/>
          </a:p>
        </p:txBody>
      </p:sp>
      <p:sp>
        <p:nvSpPr>
          <p:cNvPr id="9" name="Symbol zastępczy daty 3">
            <a:extLst>
              <a:ext uri="{FF2B5EF4-FFF2-40B4-BE49-F238E27FC236}">
                <a16:creationId xmlns:a16="http://schemas.microsoft.com/office/drawing/2014/main" id="{02236F76-05EE-C14C-CB3E-2B422C5CDFD8}"/>
              </a:ext>
            </a:extLst>
          </p:cNvPr>
          <p:cNvSpPr txBox="1">
            <a:spLocks/>
          </p:cNvSpPr>
          <p:nvPr/>
        </p:nvSpPr>
        <p:spPr>
          <a:xfrm>
            <a:off x="7176053" y="6445646"/>
            <a:ext cx="3627224" cy="36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l-pl"/>
            </a:defPPr>
            <a:lvl1pPr marL="0" algn="l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l-PL" sz="1800">
                <a:solidFill>
                  <a:schemeClr val="bg1">
                    <a:lumMod val="50000"/>
                  </a:schemeClr>
                </a:solidFill>
              </a:rPr>
              <a:t>Anna Koniecpolska-Lachowska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549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Odezwa generała Waleriana Czumy do mieszkańców stolicy z 7 września 1939">
            <a:extLst>
              <a:ext uri="{FF2B5EF4-FFF2-40B4-BE49-F238E27FC236}">
                <a16:creationId xmlns:a16="http://schemas.microsoft.com/office/drawing/2014/main" id="{C66449E1-3670-56AB-6364-6B1F72599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9156">
            <a:off x="475387" y="308113"/>
            <a:ext cx="3768394" cy="523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271C19CD-A814-CEB5-A2E6-02E87DBEFACB}"/>
              </a:ext>
            </a:extLst>
          </p:cNvPr>
          <p:cNvSpPr txBox="1"/>
          <p:nvPr/>
        </p:nvSpPr>
        <p:spPr>
          <a:xfrm rot="21168003">
            <a:off x="532942" y="5492345"/>
            <a:ext cx="41943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Odezwa generała </a:t>
            </a:r>
            <a:r>
              <a:rPr lang="pl-PL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3" tooltip="Walerian Czuma"/>
              </a:rPr>
              <a:t>Waleriana Czumy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do mieszkańców stolicy z 7 września 1939</a:t>
            </a:r>
            <a:endParaRPr lang="pl-PL" dirty="0"/>
          </a:p>
        </p:txBody>
      </p:sp>
      <p:pic>
        <p:nvPicPr>
          <p:cNvPr id="3076" name="Picture 4" descr="Obwieszczenie o wykonaniu wyroków śmierci na dezerterach i dywersantach">
            <a:extLst>
              <a:ext uri="{FF2B5EF4-FFF2-40B4-BE49-F238E27FC236}">
                <a16:creationId xmlns:a16="http://schemas.microsoft.com/office/drawing/2014/main" id="{4395AA5D-B705-8054-D3D8-0AD541745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6725">
            <a:off x="5438569" y="212581"/>
            <a:ext cx="4233089" cy="613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A595A39A-3935-4C27-004F-15FD806BB928}"/>
              </a:ext>
            </a:extLst>
          </p:cNvPr>
          <p:cNvSpPr txBox="1"/>
          <p:nvPr/>
        </p:nvSpPr>
        <p:spPr>
          <a:xfrm rot="1025484">
            <a:off x="9230604" y="4815171"/>
            <a:ext cx="24176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Marian Marek Drozdowski, </a:t>
            </a:r>
            <a:r>
              <a:rPr lang="pl-PL" b="0" i="1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Alarm dla Warszawy</a:t>
            </a:r>
            <a:r>
              <a:rPr lang="pl-PL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, Warszawa 1969</a:t>
            </a:r>
            <a:endParaRPr lang="pl-PL" dirty="0"/>
          </a:p>
        </p:txBody>
      </p:sp>
      <p:sp>
        <p:nvSpPr>
          <p:cNvPr id="2" name="Symbol zastępczy daty 3">
            <a:extLst>
              <a:ext uri="{FF2B5EF4-FFF2-40B4-BE49-F238E27FC236}">
                <a16:creationId xmlns:a16="http://schemas.microsoft.com/office/drawing/2014/main" id="{0BFEA63E-12BA-AE5C-C55B-5132CC9642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76053" y="6445646"/>
            <a:ext cx="3627224" cy="366317"/>
          </a:xfrm>
        </p:spPr>
        <p:txBody>
          <a:bodyPr/>
          <a:lstStyle/>
          <a:p>
            <a:pPr rtl="0"/>
            <a:r>
              <a:rPr lang="pl-PL" sz="1800" dirty="0"/>
              <a:t>Anna Koniecpolska-Lachowska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61908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obrazu 8">
            <a:extLst>
              <a:ext uri="{FF2B5EF4-FFF2-40B4-BE49-F238E27FC236}">
                <a16:creationId xmlns:a16="http://schemas.microsoft.com/office/drawing/2014/main" id="{777F3BF2-79D1-FF17-CACF-91BB551C2F5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2605" r="12605"/>
          <a:stretch/>
        </p:blipFill>
        <p:spPr>
          <a:xfrm>
            <a:off x="0" y="0"/>
            <a:ext cx="5157174" cy="4578350"/>
          </a:xfr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679F438D-7631-A8CD-87A6-9FCC9C78E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TERAZ WY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CE8D1ED-4A3B-232D-78E3-AA995DB7E509}"/>
              </a:ext>
            </a:extLst>
          </p:cNvPr>
          <p:cNvSpPr txBox="1"/>
          <p:nvPr/>
        </p:nvSpPr>
        <p:spPr>
          <a:xfrm>
            <a:off x="5317435" y="3008690"/>
            <a:ext cx="57547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Co robiliście w trakcie obrony Warszawy?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Co czuliście?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Jak udało Wam się przeżyć?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Gdzie teraz mieszkacie?</a:t>
            </a:r>
          </a:p>
        </p:txBody>
      </p:sp>
      <p:sp>
        <p:nvSpPr>
          <p:cNvPr id="7" name="Tytuł 2">
            <a:extLst>
              <a:ext uri="{FF2B5EF4-FFF2-40B4-BE49-F238E27FC236}">
                <a16:creationId xmlns:a16="http://schemas.microsoft.com/office/drawing/2014/main" id="{F022BFB6-D494-9255-0600-452DE5BBB0F1}"/>
              </a:ext>
            </a:extLst>
          </p:cNvPr>
          <p:cNvSpPr txBox="1">
            <a:spLocks/>
          </p:cNvSpPr>
          <p:nvPr/>
        </p:nvSpPr>
        <p:spPr>
          <a:xfrm>
            <a:off x="5398312" y="571274"/>
            <a:ext cx="5276314" cy="743682"/>
          </a:xfrm>
          <a:prstGeom prst="rect">
            <a:avLst/>
          </a:prstGeom>
        </p:spPr>
        <p:txBody>
          <a:bodyPr vert="horz" lIns="91440" tIns="0" rIns="9144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 spc="-5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PO KAPITULACJI </a:t>
            </a:r>
          </a:p>
        </p:txBody>
      </p:sp>
      <p:sp>
        <p:nvSpPr>
          <p:cNvPr id="2" name="Symbol zastępczy daty 3">
            <a:extLst>
              <a:ext uri="{FF2B5EF4-FFF2-40B4-BE49-F238E27FC236}">
                <a16:creationId xmlns:a16="http://schemas.microsoft.com/office/drawing/2014/main" id="{81D67A70-B77D-7E65-5027-53A2EC73DB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76053" y="6445646"/>
            <a:ext cx="3627224" cy="366317"/>
          </a:xfrm>
        </p:spPr>
        <p:txBody>
          <a:bodyPr/>
          <a:lstStyle/>
          <a:p>
            <a:pPr rtl="0"/>
            <a:r>
              <a:rPr lang="pl-PL" sz="1800" dirty="0"/>
              <a:t>Anna Koniecpolska-Lachowska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29724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8326AD-89EA-B0A2-94C4-DDF1B3155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78" y="229791"/>
            <a:ext cx="3955774" cy="793939"/>
          </a:xfrm>
        </p:spPr>
        <p:txBody>
          <a:bodyPr>
            <a:normAutofit/>
          </a:bodyPr>
          <a:lstStyle/>
          <a:p>
            <a:r>
              <a:rPr lang="pl-PL" dirty="0"/>
              <a:t>1940 OKUPACJA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B581CA8-1D0B-7B93-0B8F-B8BDE47967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478" y="1023730"/>
            <a:ext cx="4343399" cy="5496339"/>
          </a:xfrm>
        </p:spPr>
        <p:txBody>
          <a:bodyPr>
            <a:normAutofit/>
          </a:bodyPr>
          <a:lstStyle/>
          <a:p>
            <a:r>
              <a:rPr lang="pl-PL" sz="1600" dirty="0"/>
              <a:t>„Później nie było wojny. Później była okupacja.(…) Podczas wojny nie obowiązują reguły, a podczas okupacji je wprowadzono. Nowe, dziwaczne, ekstremalne, ale jednak.</a:t>
            </a:r>
            <a:br>
              <a:rPr lang="pl-PL" sz="1600" dirty="0"/>
            </a:br>
            <a:r>
              <a:rPr lang="pl-PL" sz="1600" dirty="0"/>
              <a:t>- Hitlerowskie…</a:t>
            </a:r>
            <a:br>
              <a:rPr lang="pl-PL" sz="1600" dirty="0"/>
            </a:br>
            <a:r>
              <a:rPr lang="pl-PL" sz="1600" dirty="0"/>
              <a:t>- Nie tylko. Obowiązujące zasady powstawały za sprawą Niemców i nie-Niemców (…) Pewne rzeczy wolno było robić, inne nie. Jednych zakazywali Niemcy, a innych Polacy (…) Niemcy zakazywali chodzenia po ulicy wieczorami i manifestów patriotycznych. Polacy zakazywali chodzenia do kin, nawet jeśli wyświetlano w nich stare polskie produkcje. Zakazywali też przyjmowania żywności od Niemców rozdających ją w kilku miejscach Warszawy zaraz po kapitulacji, choć niektórzy ludzie dosłownie konali z głodu. Niemcy zakazywali nauki, posiadania radioodbiorników, broni, udzielania pomocy Żydom. Polacy (…) zakazywali polskim aktorom występowania w jawnych teatrach…”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834071B-E54A-9307-7109-51477DDB8F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99382" y="5220546"/>
            <a:ext cx="6639338" cy="887009"/>
          </a:xfrm>
        </p:spPr>
        <p:txBody>
          <a:bodyPr/>
          <a:lstStyle/>
          <a:p>
            <a:pPr rtl="0"/>
            <a:r>
              <a:rPr lang="pl-PL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Wehrmacht wkracza do Warszawy 1 października 1939, źródło: </a:t>
            </a:r>
            <a:r>
              <a:rPr lang="pl-PL" sz="12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wikicommons</a:t>
            </a:r>
            <a:r>
              <a:rPr lang="pl-PL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;</a:t>
            </a:r>
          </a:p>
          <a:p>
            <a:pPr rtl="0"/>
            <a:r>
              <a:rPr lang="pl-PL" sz="1200" b="0" i="0" dirty="0" err="1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unknown-anonymous</a:t>
            </a:r>
            <a:r>
              <a:rPr lang="pl-PL" sz="1200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 - "Miasto Nieujarzmione" Warszawa 1957</a:t>
            </a:r>
            <a:endParaRPr lang="en-US" sz="1200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0DE56BC-D486-693D-7C43-846DCF2394E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543" y="564616"/>
            <a:ext cx="6378092" cy="465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ymbol zastępczy daty 4">
            <a:extLst>
              <a:ext uri="{FF2B5EF4-FFF2-40B4-BE49-F238E27FC236}">
                <a16:creationId xmlns:a16="http://schemas.microsoft.com/office/drawing/2014/main" id="{AE7AA62E-FB0D-8700-8344-20F8816EFE2B}"/>
              </a:ext>
            </a:extLst>
          </p:cNvPr>
          <p:cNvSpPr txBox="1">
            <a:spLocks/>
          </p:cNvSpPr>
          <p:nvPr/>
        </p:nvSpPr>
        <p:spPr>
          <a:xfrm>
            <a:off x="643464" y="6446520"/>
            <a:ext cx="3517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l-pl"/>
            </a:defPPr>
            <a:lvl1pPr marL="0" algn="l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Marcin Szczygielski, Poczet Królowych polskich, Warszawa 2015.</a:t>
            </a:r>
            <a:endParaRPr lang="en-US" dirty="0"/>
          </a:p>
        </p:txBody>
      </p:sp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35CF55B2-1159-FBEB-DAE5-BE75C6F78960}"/>
              </a:ext>
            </a:extLst>
          </p:cNvPr>
          <p:cNvSpPr txBox="1">
            <a:spLocks/>
          </p:cNvSpPr>
          <p:nvPr/>
        </p:nvSpPr>
        <p:spPr>
          <a:xfrm>
            <a:off x="7176053" y="6445646"/>
            <a:ext cx="3627224" cy="36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l-pl"/>
            </a:defPPr>
            <a:lvl1pPr marL="0" algn="l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l-PL" sz="1800">
                <a:solidFill>
                  <a:schemeClr val="bg1">
                    <a:lumMod val="50000"/>
                  </a:schemeClr>
                </a:solidFill>
              </a:rPr>
              <a:t>Anna Koniecpolska-Lachowska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74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obrazu 8">
            <a:extLst>
              <a:ext uri="{FF2B5EF4-FFF2-40B4-BE49-F238E27FC236}">
                <a16:creationId xmlns:a16="http://schemas.microsoft.com/office/drawing/2014/main" id="{777F3BF2-79D1-FF17-CACF-91BB551C2F5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2605" r="12605"/>
          <a:stretch/>
        </p:blipFill>
        <p:spPr>
          <a:xfrm>
            <a:off x="0" y="0"/>
            <a:ext cx="5157174" cy="4578350"/>
          </a:xfr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679F438D-7631-A8CD-87A6-9FCC9C78E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TERAZ WY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CE8D1ED-4A3B-232D-78E3-AA995DB7E509}"/>
              </a:ext>
            </a:extLst>
          </p:cNvPr>
          <p:cNvSpPr txBox="1"/>
          <p:nvPr/>
        </p:nvSpPr>
        <p:spPr>
          <a:xfrm>
            <a:off x="5398312" y="2270026"/>
            <a:ext cx="57547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Czym się teraz zajmujecie? (nauka/praca)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Jak spędzacie wolny czas?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Jaka sytuacja i jakie nastroje panują </a:t>
            </a:r>
            <a:br>
              <a:rPr lang="pl-PL" sz="2400" dirty="0"/>
            </a:br>
            <a:r>
              <a:rPr lang="pl-PL" sz="2400" dirty="0"/>
              <a:t>w domu?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Jak się czujecie w swoim mieście?</a:t>
            </a:r>
          </a:p>
        </p:txBody>
      </p:sp>
      <p:sp>
        <p:nvSpPr>
          <p:cNvPr id="2" name="Tytuł 2">
            <a:extLst>
              <a:ext uri="{FF2B5EF4-FFF2-40B4-BE49-F238E27FC236}">
                <a16:creationId xmlns:a16="http://schemas.microsoft.com/office/drawing/2014/main" id="{7977B5EB-0CA4-3AF2-C8FD-F02DF5607C08}"/>
              </a:ext>
            </a:extLst>
          </p:cNvPr>
          <p:cNvSpPr txBox="1">
            <a:spLocks/>
          </p:cNvSpPr>
          <p:nvPr/>
        </p:nvSpPr>
        <p:spPr>
          <a:xfrm>
            <a:off x="5398312" y="571274"/>
            <a:ext cx="5276314" cy="743682"/>
          </a:xfrm>
          <a:prstGeom prst="rect">
            <a:avLst/>
          </a:prstGeom>
        </p:spPr>
        <p:txBody>
          <a:bodyPr vert="horz" lIns="91440" tIns="0" rIns="9144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 spc="-5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OKUPACYJNA RZECZYWISTOŚĆ</a:t>
            </a:r>
          </a:p>
        </p:txBody>
      </p:sp>
      <p:sp>
        <p:nvSpPr>
          <p:cNvPr id="6" name="Symbol zastępczy daty 3">
            <a:extLst>
              <a:ext uri="{FF2B5EF4-FFF2-40B4-BE49-F238E27FC236}">
                <a16:creationId xmlns:a16="http://schemas.microsoft.com/office/drawing/2014/main" id="{331DE073-E309-1152-FDA8-8808B07162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76053" y="6445646"/>
            <a:ext cx="3627224" cy="366317"/>
          </a:xfrm>
        </p:spPr>
        <p:txBody>
          <a:bodyPr/>
          <a:lstStyle/>
          <a:p>
            <a:pPr rtl="0"/>
            <a:r>
              <a:rPr lang="pl-PL" sz="1800" dirty="0"/>
              <a:t>Anna Koniecpolska-Lachowska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37715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8326AD-89EA-B0A2-94C4-DDF1B3155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78" y="229791"/>
            <a:ext cx="3955774" cy="793939"/>
          </a:xfrm>
        </p:spPr>
        <p:txBody>
          <a:bodyPr>
            <a:normAutofit/>
          </a:bodyPr>
          <a:lstStyle/>
          <a:p>
            <a:r>
              <a:rPr lang="pl-PL" dirty="0"/>
              <a:t>1942 SABOTAŻ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B581CA8-1D0B-7B93-0B8F-B8BDE47967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478" y="1023730"/>
            <a:ext cx="4343399" cy="5496339"/>
          </a:xfrm>
        </p:spPr>
        <p:txBody>
          <a:bodyPr>
            <a:normAutofit/>
          </a:bodyPr>
          <a:lstStyle/>
          <a:p>
            <a:r>
              <a:rPr lang="pl-PL" sz="1600" dirty="0"/>
              <a:t>Były dwie drogi oddziaływania Małego Sabotażu:</a:t>
            </a:r>
          </a:p>
          <a:p>
            <a:r>
              <a:rPr lang="pl-PL" sz="1600" dirty="0"/>
              <a:t>„droga oddziaływania na własne społeczeństwo. Była również i dziedzina druga: oddziaływanie na Niemców warszawskich, na 20 000 cywilnych Niemców stale przebywających w stolicy oraz setki tysięcy przewalających się przez stolicę niemieckich żołnierzy i  urzędników. Chodziło o to, by Niemiec widział i czuł, że podbity kraj nie został pokonany, że go jako okupanta nienawidzi. Chodziło o to, by dręczyć i niepokoić nieprzyjaciela unaocznieniem mu, iż istnieją podziemne siły polskie, każdej chwili gotowe  do wyjścia na świat i do odwetu…”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834071B-E54A-9307-7109-51477DDB8F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99382" y="5220546"/>
            <a:ext cx="6639338" cy="887009"/>
          </a:xfrm>
        </p:spPr>
        <p:txBody>
          <a:bodyPr/>
          <a:lstStyle/>
          <a:p>
            <a:pPr rtl="0"/>
            <a:r>
              <a:rPr lang="pl-PL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Wehrmacht wkracza do Warszawy 1 października 1939, źródło: </a:t>
            </a:r>
            <a:r>
              <a:rPr lang="pl-PL" sz="12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wikicommons</a:t>
            </a:r>
            <a:r>
              <a:rPr lang="pl-PL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;</a:t>
            </a:r>
          </a:p>
          <a:p>
            <a:pPr rtl="0"/>
            <a:r>
              <a:rPr lang="pl-PL" sz="1200" b="0" i="0" dirty="0" err="1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unknown-anonymous</a:t>
            </a:r>
            <a:r>
              <a:rPr lang="pl-PL" sz="1200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 - "Miasto Nieujarzmione" Warszawa 1957</a:t>
            </a:r>
            <a:endParaRPr lang="en-US" sz="1200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0DE56BC-D486-693D-7C43-846DCF2394E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543" y="564616"/>
            <a:ext cx="6378092" cy="465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daty 4">
            <a:extLst>
              <a:ext uri="{FF2B5EF4-FFF2-40B4-BE49-F238E27FC236}">
                <a16:creationId xmlns:a16="http://schemas.microsoft.com/office/drawing/2014/main" id="{464A84C7-747E-DA8C-5AAF-7604D893A3FE}"/>
              </a:ext>
            </a:extLst>
          </p:cNvPr>
          <p:cNvSpPr txBox="1">
            <a:spLocks/>
          </p:cNvSpPr>
          <p:nvPr/>
        </p:nvSpPr>
        <p:spPr>
          <a:xfrm>
            <a:off x="643464" y="6446520"/>
            <a:ext cx="3517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l-pl"/>
            </a:defPPr>
            <a:lvl1pPr marL="0" algn="l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Aleksander Kamiński, Kamienie na szaniec, Warszawa 1999</a:t>
            </a:r>
            <a:endParaRPr lang="en-US" dirty="0"/>
          </a:p>
        </p:txBody>
      </p:sp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EA496CF2-33EE-A12F-CC6C-DA07378D9B9F}"/>
              </a:ext>
            </a:extLst>
          </p:cNvPr>
          <p:cNvSpPr txBox="1">
            <a:spLocks/>
          </p:cNvSpPr>
          <p:nvPr/>
        </p:nvSpPr>
        <p:spPr>
          <a:xfrm>
            <a:off x="7176053" y="6445646"/>
            <a:ext cx="3627224" cy="36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l-pl"/>
            </a:defPPr>
            <a:lvl1pPr marL="0" algn="l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l-PL" sz="1800">
                <a:solidFill>
                  <a:schemeClr val="bg1">
                    <a:lumMod val="50000"/>
                  </a:schemeClr>
                </a:solidFill>
              </a:rPr>
              <a:t>Anna Koniecpolska-Lachowska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782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obrazu 8">
            <a:extLst>
              <a:ext uri="{FF2B5EF4-FFF2-40B4-BE49-F238E27FC236}">
                <a16:creationId xmlns:a16="http://schemas.microsoft.com/office/drawing/2014/main" id="{777F3BF2-79D1-FF17-CACF-91BB551C2F5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2605" r="12605"/>
          <a:stretch/>
        </p:blipFill>
        <p:spPr>
          <a:xfrm>
            <a:off x="0" y="0"/>
            <a:ext cx="5157174" cy="4578350"/>
          </a:xfr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679F438D-7631-A8CD-87A6-9FCC9C78E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TERAZ WY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CE8D1ED-4A3B-232D-78E3-AA995DB7E509}"/>
              </a:ext>
            </a:extLst>
          </p:cNvPr>
          <p:cNvSpPr txBox="1"/>
          <p:nvPr/>
        </p:nvSpPr>
        <p:spPr>
          <a:xfrm>
            <a:off x="5398312" y="2270026"/>
            <a:ext cx="57547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Byliście świadkami jednej z akcji sabotażowych. </a:t>
            </a:r>
            <a:br>
              <a:rPr lang="pl-PL" sz="2400" dirty="0"/>
            </a:br>
            <a:r>
              <a:rPr lang="pl-PL" sz="2400" dirty="0"/>
              <a:t>[wybierzcie z lektury]</a:t>
            </a:r>
            <a:br>
              <a:rPr lang="pl-PL" sz="2400" dirty="0"/>
            </a:br>
            <a:r>
              <a:rPr lang="pl-PL" sz="2400" dirty="0"/>
              <a:t>Opiszcie, co się działo, co widzieliście, co to Waszym zdaniem znaczy. </a:t>
            </a:r>
            <a:br>
              <a:rPr lang="pl-PL" sz="2400" dirty="0"/>
            </a:br>
            <a:r>
              <a:rPr lang="pl-PL" sz="2400" dirty="0"/>
              <a:t>Jak się z tym czujecie?</a:t>
            </a:r>
          </a:p>
        </p:txBody>
      </p:sp>
      <p:sp>
        <p:nvSpPr>
          <p:cNvPr id="2" name="Tytuł 2">
            <a:extLst>
              <a:ext uri="{FF2B5EF4-FFF2-40B4-BE49-F238E27FC236}">
                <a16:creationId xmlns:a16="http://schemas.microsoft.com/office/drawing/2014/main" id="{B6302095-EED8-F818-F9D4-84570CD494C5}"/>
              </a:ext>
            </a:extLst>
          </p:cNvPr>
          <p:cNvSpPr txBox="1">
            <a:spLocks/>
          </p:cNvSpPr>
          <p:nvPr/>
        </p:nvSpPr>
        <p:spPr>
          <a:xfrm>
            <a:off x="5398312" y="571274"/>
            <a:ext cx="5276314" cy="743682"/>
          </a:xfrm>
          <a:prstGeom prst="rect">
            <a:avLst/>
          </a:prstGeom>
        </p:spPr>
        <p:txBody>
          <a:bodyPr vert="horz" lIns="91440" tIns="0" rIns="9144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 spc="-5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ŚWIADKOWIE SABOTAŻU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37877AF-9D78-1785-C3AC-6FA6960BE4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76053" y="6445646"/>
            <a:ext cx="3627224" cy="366317"/>
          </a:xfrm>
        </p:spPr>
        <p:txBody>
          <a:bodyPr/>
          <a:lstStyle/>
          <a:p>
            <a:pPr rtl="0"/>
            <a:r>
              <a:rPr lang="pl-PL" sz="1800" dirty="0"/>
              <a:t>Anna Koniecpolska-Lachowska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75278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8326AD-89EA-B0A2-94C4-DDF1B3155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78" y="229791"/>
            <a:ext cx="3955774" cy="793939"/>
          </a:xfrm>
        </p:spPr>
        <p:txBody>
          <a:bodyPr>
            <a:normAutofit fontScale="90000"/>
          </a:bodyPr>
          <a:lstStyle/>
          <a:p>
            <a:r>
              <a:rPr lang="pl-PL" dirty="0"/>
              <a:t>1943 EGZEKUCJE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B581CA8-1D0B-7B93-0B8F-B8BDE47967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478" y="1023730"/>
            <a:ext cx="4343399" cy="5496339"/>
          </a:xfrm>
        </p:spPr>
        <p:txBody>
          <a:bodyPr>
            <a:normAutofit/>
          </a:bodyPr>
          <a:lstStyle/>
          <a:p>
            <a:r>
              <a:rPr lang="pl-PL" sz="1600" dirty="0"/>
              <a:t>Pierwsze egzekucje na ulicach stolicy miały miejsce w połowie października 1943, </a:t>
            </a:r>
            <a:br>
              <a:rPr lang="pl-PL" sz="1600" dirty="0"/>
            </a:br>
            <a:r>
              <a:rPr lang="pl-PL" sz="1600" dirty="0"/>
              <a:t>po objęciu stanowiska Dowódcy SS i Policji przez Franza Kutscherę. </a:t>
            </a:r>
            <a:br>
              <a:rPr lang="pl-PL" sz="1600" dirty="0"/>
            </a:br>
            <a:r>
              <a:rPr lang="pl-PL" sz="1600" dirty="0"/>
              <a:t>W okresie jego rządów zamordowano w Warszawie około 5000 Polaków, z czego co najmniej 1200 stracono bezpośrednio na ulicach miasta. </a:t>
            </a:r>
          </a:p>
          <a:p>
            <a:r>
              <a:rPr lang="pl-PL" sz="1600" dirty="0"/>
              <a:t>W gronie ofiar znajdowali się przede wszystkim zwykli warszawiacy zatrzymani podczas masowych łapanek.</a:t>
            </a:r>
          </a:p>
          <a:p>
            <a:r>
              <a:rPr lang="pl-PL" sz="1600" dirty="0"/>
              <a:t>Niemcy zrezygnowali z jawnych egzekucji ulicznych w połowie lutego 1944 – po udanym zamachu na Kutscherę przeprowadzonym przez żołnierzy Kedywu Armii Krajowej.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834071B-E54A-9307-7109-51477DDB8F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99382" y="5220546"/>
            <a:ext cx="6639338" cy="887009"/>
          </a:xfrm>
        </p:spPr>
        <p:txBody>
          <a:bodyPr/>
          <a:lstStyle/>
          <a:p>
            <a:pPr rtl="0"/>
            <a:r>
              <a:rPr lang="pl-PL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Obwieszczenie informujące o rozstrzelaniu 100 polskich zakładników. Warszawa, 3 grudnia 1943,</a:t>
            </a:r>
            <a:br>
              <a:rPr lang="pl-PL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</a:br>
            <a:r>
              <a:rPr lang="pl-PL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źródło: </a:t>
            </a:r>
            <a:r>
              <a:rPr lang="pl-PL" sz="12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Stanisłaf</a:t>
            </a:r>
            <a:r>
              <a:rPr lang="pl-PL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l-PL" sz="12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Kopf</a:t>
            </a:r>
            <a:r>
              <a:rPr lang="pl-PL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"Lata okupacji", Warszawa 1989</a:t>
            </a:r>
            <a:endParaRPr lang="en-US" sz="1200" dirty="0"/>
          </a:p>
        </p:txBody>
      </p:sp>
      <p:sp>
        <p:nvSpPr>
          <p:cNvPr id="3" name="Symbol zastępczy daty 4">
            <a:extLst>
              <a:ext uri="{FF2B5EF4-FFF2-40B4-BE49-F238E27FC236}">
                <a16:creationId xmlns:a16="http://schemas.microsoft.com/office/drawing/2014/main" id="{464A84C7-747E-DA8C-5AAF-7604D893A3FE}"/>
              </a:ext>
            </a:extLst>
          </p:cNvPr>
          <p:cNvSpPr txBox="1">
            <a:spLocks/>
          </p:cNvSpPr>
          <p:nvPr/>
        </p:nvSpPr>
        <p:spPr>
          <a:xfrm>
            <a:off x="643464" y="6446520"/>
            <a:ext cx="3517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l-pl"/>
            </a:defPPr>
            <a:lvl1pPr marL="0" algn="l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pl.wikipedia.org/wiki/</a:t>
            </a:r>
            <a:r>
              <a:rPr lang="pl-PL" dirty="0" err="1"/>
              <a:t>Egzekucje_uliczne_w_Warszawie</a:t>
            </a:r>
            <a:endParaRPr lang="en-US" dirty="0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5BCC9FD3-5357-EDBA-FACF-948981A0308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382" y="812801"/>
            <a:ext cx="6639337" cy="440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763A478E-DB89-70E0-E358-F9D8BE8AFA62}"/>
              </a:ext>
            </a:extLst>
          </p:cNvPr>
          <p:cNvSpPr txBox="1">
            <a:spLocks/>
          </p:cNvSpPr>
          <p:nvPr/>
        </p:nvSpPr>
        <p:spPr>
          <a:xfrm>
            <a:off x="7176053" y="6445646"/>
            <a:ext cx="3627224" cy="36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l-pl"/>
            </a:defPPr>
            <a:lvl1pPr marL="0" algn="l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l-PL" sz="1800">
                <a:solidFill>
                  <a:schemeClr val="bg1">
                    <a:lumMod val="50000"/>
                  </a:schemeClr>
                </a:solidFill>
              </a:rPr>
              <a:t>Anna Koniecpolska-Lachowska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561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Odezwa generała Waleriana Czumy do mieszkańców stolicy z 7 września 1939">
            <a:extLst>
              <a:ext uri="{FF2B5EF4-FFF2-40B4-BE49-F238E27FC236}">
                <a16:creationId xmlns:a16="http://schemas.microsoft.com/office/drawing/2014/main" id="{C66449E1-3670-56AB-6364-6B1F72599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9156">
            <a:off x="428101" y="-154939"/>
            <a:ext cx="3683046" cy="5119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271C19CD-A814-CEB5-A2E6-02E87DBEFACB}"/>
              </a:ext>
            </a:extLst>
          </p:cNvPr>
          <p:cNvSpPr txBox="1"/>
          <p:nvPr/>
        </p:nvSpPr>
        <p:spPr>
          <a:xfrm rot="21168003">
            <a:off x="132644" y="5263907"/>
            <a:ext cx="43242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Blankiet wyroku śmierci wykorzystywany przez policyjne sądy doraźne</a:t>
            </a:r>
            <a:endParaRPr lang="pl-PL" dirty="0"/>
          </a:p>
        </p:txBody>
      </p:sp>
      <p:pic>
        <p:nvPicPr>
          <p:cNvPr id="3076" name="Picture 4" descr="Obwieszczenie o wykonaniu wyroków śmierci na dezerterach i dywersantach">
            <a:extLst>
              <a:ext uri="{FF2B5EF4-FFF2-40B4-BE49-F238E27FC236}">
                <a16:creationId xmlns:a16="http://schemas.microsoft.com/office/drawing/2014/main" id="{4395AA5D-B705-8054-D3D8-0AD541745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2520">
            <a:off x="4421470" y="173934"/>
            <a:ext cx="4233089" cy="613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A595A39A-3935-4C27-004F-15FD806BB928}"/>
              </a:ext>
            </a:extLst>
          </p:cNvPr>
          <p:cNvSpPr txBox="1"/>
          <p:nvPr/>
        </p:nvSpPr>
        <p:spPr>
          <a:xfrm rot="1025484">
            <a:off x="9469143" y="2812654"/>
            <a:ext cx="241769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Obwieszczenie z 30 października 1943, informujące o skazaniu na śmierć 37 Polaków. Informuje ono, iż dwóch skazańców zostało już straconych, a pozostali będą traktowani jako zakładnicy</a:t>
            </a:r>
            <a:endParaRPr lang="pl-PL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73D4AD7-7629-CF46-ACF6-B135075D6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0996">
            <a:off x="5018653" y="-188846"/>
            <a:ext cx="4737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9D9D657A-00D0-C702-4201-D5A309CCC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8336">
            <a:off x="238169" y="118464"/>
            <a:ext cx="3582982" cy="520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ymbol zastępczy daty 3">
            <a:extLst>
              <a:ext uri="{FF2B5EF4-FFF2-40B4-BE49-F238E27FC236}">
                <a16:creationId xmlns:a16="http://schemas.microsoft.com/office/drawing/2014/main" id="{0780F19E-F39A-7779-5C04-33F17D1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76053" y="6445646"/>
            <a:ext cx="3627224" cy="366317"/>
          </a:xfrm>
        </p:spPr>
        <p:txBody>
          <a:bodyPr/>
          <a:lstStyle/>
          <a:p>
            <a:pPr rtl="0"/>
            <a:r>
              <a:rPr lang="pl-PL" sz="1800" dirty="0"/>
              <a:t>Anna Koniecpolska-Lachowska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51251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obrazu 8">
            <a:extLst>
              <a:ext uri="{FF2B5EF4-FFF2-40B4-BE49-F238E27FC236}">
                <a16:creationId xmlns:a16="http://schemas.microsoft.com/office/drawing/2014/main" id="{777F3BF2-79D1-FF17-CACF-91BB551C2F5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2605" r="12605"/>
          <a:stretch/>
        </p:blipFill>
        <p:spPr>
          <a:xfrm>
            <a:off x="0" y="0"/>
            <a:ext cx="5157174" cy="4578350"/>
          </a:xfr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679F438D-7631-A8CD-87A6-9FCC9C78E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TERAZ WY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CE8D1ED-4A3B-232D-78E3-AA995DB7E509}"/>
              </a:ext>
            </a:extLst>
          </p:cNvPr>
          <p:cNvSpPr txBox="1"/>
          <p:nvPr/>
        </p:nvSpPr>
        <p:spPr>
          <a:xfrm>
            <a:off x="5398312" y="2270026"/>
            <a:ext cx="57547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W łapance za kratki trafili członkowie Waszej rodziny.</a:t>
            </a:r>
            <a:br>
              <a:rPr lang="pl-PL" sz="2400" dirty="0"/>
            </a:br>
            <a:r>
              <a:rPr lang="pl-PL" sz="2400" dirty="0"/>
              <a:t>Zostaną straceni, jeśli w stolicy odbędzie się jakikolwiek zamach na Niemca.</a:t>
            </a:r>
            <a:br>
              <a:rPr lang="pl-PL" sz="2400" dirty="0"/>
            </a:br>
            <a:r>
              <a:rPr lang="pl-PL" sz="2400" dirty="0"/>
              <a:t>Jak się z tym czujecie? Co robicie?</a:t>
            </a:r>
          </a:p>
        </p:txBody>
      </p:sp>
      <p:sp>
        <p:nvSpPr>
          <p:cNvPr id="2" name="Tytuł 2">
            <a:extLst>
              <a:ext uri="{FF2B5EF4-FFF2-40B4-BE49-F238E27FC236}">
                <a16:creationId xmlns:a16="http://schemas.microsoft.com/office/drawing/2014/main" id="{B6302095-EED8-F818-F9D4-84570CD494C5}"/>
              </a:ext>
            </a:extLst>
          </p:cNvPr>
          <p:cNvSpPr txBox="1">
            <a:spLocks/>
          </p:cNvSpPr>
          <p:nvPr/>
        </p:nvSpPr>
        <p:spPr>
          <a:xfrm>
            <a:off x="5398312" y="571274"/>
            <a:ext cx="5276314" cy="743682"/>
          </a:xfrm>
          <a:prstGeom prst="rect">
            <a:avLst/>
          </a:prstGeom>
        </p:spPr>
        <p:txBody>
          <a:bodyPr vert="horz" lIns="91440" tIns="0" rIns="9144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 spc="-5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ZNAJOME NAZWISKO W OBWIESZCZENIU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383BA74-E94A-880C-3412-FBC7D71D5A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76053" y="6445646"/>
            <a:ext cx="3627224" cy="366317"/>
          </a:xfrm>
        </p:spPr>
        <p:txBody>
          <a:bodyPr/>
          <a:lstStyle/>
          <a:p>
            <a:pPr rtl="0"/>
            <a:r>
              <a:rPr lang="pl-PL" sz="1800" dirty="0"/>
              <a:t>Anna Koniecpolska-Lachowska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3902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2" name="Picture 14">
            <a:extLst>
              <a:ext uri="{FF2B5EF4-FFF2-40B4-BE49-F238E27FC236}">
                <a16:creationId xmlns:a16="http://schemas.microsoft.com/office/drawing/2014/main" id="{A966D583-F099-83AF-3947-558DCD2D3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9219">
            <a:off x="3776159" y="3286637"/>
            <a:ext cx="4603248" cy="332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>
            <a:extLst>
              <a:ext uri="{FF2B5EF4-FFF2-40B4-BE49-F238E27FC236}">
                <a16:creationId xmlns:a16="http://schemas.microsoft.com/office/drawing/2014/main" id="{5DCB9E35-A6D3-BD7A-F94A-2393B79A5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589" y="2040475"/>
            <a:ext cx="3102687" cy="2327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>
            <a:extLst>
              <a:ext uri="{FF2B5EF4-FFF2-40B4-BE49-F238E27FC236}">
                <a16:creationId xmlns:a16="http://schemas.microsoft.com/office/drawing/2014/main" id="{D0F56DC0-462B-DB27-F3F9-BE1B72275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7739">
            <a:off x="-95187" y="2989662"/>
            <a:ext cx="4041913" cy="303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0BD1826E-E750-3D72-F91F-0C90B2052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441AFA3-ED28-409D-9F61-7C1CB062C782}" type="datetime1">
              <a:rPr lang="pl-PL" smtClean="0"/>
              <a:t>15.11.2022</a:t>
            </a:fld>
            <a:endParaRPr lang="en-US" dirty="0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12C16C11-F4ED-870F-D97A-F01B1B640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4972">
            <a:off x="39859" y="-6406"/>
            <a:ext cx="3974350" cy="2643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422ED62B-5097-87CC-8473-A339DC22C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5249">
            <a:off x="8277583" y="-285783"/>
            <a:ext cx="3988904" cy="299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E07F8395-9B06-6CE6-C7B1-114CAE5AF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913" y="227772"/>
            <a:ext cx="4108174" cy="287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5B436FA7-32E7-6B11-0141-3A6D2285D44D}"/>
              </a:ext>
            </a:extLst>
          </p:cNvPr>
          <p:cNvSpPr txBox="1"/>
          <p:nvPr/>
        </p:nvSpPr>
        <p:spPr>
          <a:xfrm>
            <a:off x="4041913" y="3105835"/>
            <a:ext cx="4108174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Tablica ustawiona przez anonimowych warszawiaków w jednym z miejsc egzekucji (</a:t>
            </a:r>
            <a:r>
              <a:rPr lang="pl-PL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8" tooltip="Wszystkich Świętych"/>
              </a:rPr>
              <a:t>Wszystkich Świętych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1943)</a:t>
            </a:r>
            <a:endParaRPr lang="pl-PL" dirty="0"/>
          </a:p>
        </p:txBody>
      </p:sp>
      <p:pic>
        <p:nvPicPr>
          <p:cNvPr id="7184" name="Picture 16">
            <a:extLst>
              <a:ext uri="{FF2B5EF4-FFF2-40B4-BE49-F238E27FC236}">
                <a16:creationId xmlns:a16="http://schemas.microsoft.com/office/drawing/2014/main" id="{FFC83ABF-5532-197A-836F-88861F38BE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3" r="15122"/>
          <a:stretch/>
        </p:blipFill>
        <p:spPr bwMode="auto">
          <a:xfrm rot="1435956">
            <a:off x="9215998" y="2646951"/>
            <a:ext cx="3214395" cy="443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ymbol zastępczy daty 4">
            <a:extLst>
              <a:ext uri="{FF2B5EF4-FFF2-40B4-BE49-F238E27FC236}">
                <a16:creationId xmlns:a16="http://schemas.microsoft.com/office/drawing/2014/main" id="{27EE619A-28E3-172B-55D7-958477586B4C}"/>
              </a:ext>
            </a:extLst>
          </p:cNvPr>
          <p:cNvSpPr txBox="1">
            <a:spLocks/>
          </p:cNvSpPr>
          <p:nvPr/>
        </p:nvSpPr>
        <p:spPr>
          <a:xfrm>
            <a:off x="643464" y="6445646"/>
            <a:ext cx="3517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l-pl"/>
            </a:defPPr>
            <a:lvl1pPr marL="0" algn="l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pl.wikipedia.org/wiki/</a:t>
            </a:r>
            <a:r>
              <a:rPr lang="pl-PL" dirty="0" err="1"/>
              <a:t>Egzekucje_uliczne_w_Warszawie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831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8326AD-89EA-B0A2-94C4-DDF1B3155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78" y="229791"/>
            <a:ext cx="4343398" cy="793939"/>
          </a:xfrm>
        </p:spPr>
        <p:txBody>
          <a:bodyPr>
            <a:normAutofit/>
          </a:bodyPr>
          <a:lstStyle/>
          <a:p>
            <a:r>
              <a:rPr lang="pl-PL" dirty="0"/>
              <a:t>1944 POWSTANIE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B581CA8-1D0B-7B93-0B8F-B8BDE47967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478" y="1023730"/>
            <a:ext cx="4343399" cy="5496339"/>
          </a:xfrm>
        </p:spPr>
        <p:txBody>
          <a:bodyPr>
            <a:normAutofit/>
          </a:bodyPr>
          <a:lstStyle/>
          <a:p>
            <a:r>
              <a:rPr lang="pl-PL" sz="1600" dirty="0"/>
              <a:t>1 sierpnia – 3 października</a:t>
            </a:r>
          </a:p>
          <a:p>
            <a:r>
              <a:rPr lang="pl-PL" sz="1600" dirty="0"/>
              <a:t>Powstanie warszawskie było wymierzone militarnie przeciw Niemcom, a politycznie przeciw ZSRR. </a:t>
            </a:r>
            <a:br>
              <a:rPr lang="pl-PL" sz="1600" dirty="0"/>
            </a:br>
            <a:r>
              <a:rPr lang="pl-PL" sz="1600" dirty="0"/>
              <a:t>Dowództwo AK planowało samodzielnie wyzwolić stolicę jeszcze przed wkroczeniem Armii Czerwonej, licząc, że uda się w ten sposób wzmocnić międzynarodową pozycję rządu Rzeczypospolitej Polskiej na uchodźstwie oraz powstrzymać realizowany przez Stalina proces podporządkowywania i sowietyzacji Polski. </a:t>
            </a:r>
          </a:p>
          <a:p>
            <a:r>
              <a:rPr lang="pl-PL" sz="1600" dirty="0"/>
              <a:t>Po wybuchu powstania Armia Czerwona wstrzymała ofensywę na kierunku warszawskim, a radziecki dyktator konsekwentnie odmawiał udzielenia powstaniu poważniejszej pomocy. </a:t>
            </a:r>
          </a:p>
          <a:p>
            <a:r>
              <a:rPr lang="pl-PL" sz="1600" dirty="0"/>
              <a:t>Słabo uzbrojone oddziały powstańcze przez 63 dni prowadziły samotną walkę z przeważającymi siłami niemieckimi, zakończoną kapitulacją…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834071B-E54A-9307-7109-51477DDB8F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99382" y="5220546"/>
            <a:ext cx="6639338" cy="887009"/>
          </a:xfrm>
        </p:spPr>
        <p:txBody>
          <a:bodyPr/>
          <a:lstStyle/>
          <a:p>
            <a:pPr rtl="0"/>
            <a:r>
              <a:rPr lang="pl-PL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Żołnierze Batalionu „Zośka”. Okolice włazu kanałowego przy ul. Wareckiej</a:t>
            </a:r>
            <a:br>
              <a:rPr lang="pl-PL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</a:br>
            <a:r>
              <a:rPr lang="pl-PL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źródło: Norman Davies: Powstanie ’44. Kraków 2006</a:t>
            </a:r>
            <a:endParaRPr lang="en-US" sz="1200" dirty="0"/>
          </a:p>
        </p:txBody>
      </p:sp>
      <p:sp>
        <p:nvSpPr>
          <p:cNvPr id="3" name="Symbol zastępczy daty 4">
            <a:extLst>
              <a:ext uri="{FF2B5EF4-FFF2-40B4-BE49-F238E27FC236}">
                <a16:creationId xmlns:a16="http://schemas.microsoft.com/office/drawing/2014/main" id="{464A84C7-747E-DA8C-5AAF-7604D893A3FE}"/>
              </a:ext>
            </a:extLst>
          </p:cNvPr>
          <p:cNvSpPr txBox="1">
            <a:spLocks/>
          </p:cNvSpPr>
          <p:nvPr/>
        </p:nvSpPr>
        <p:spPr>
          <a:xfrm>
            <a:off x="643464" y="6445646"/>
            <a:ext cx="3517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l-pl"/>
            </a:defPPr>
            <a:lvl1pPr marL="0" algn="l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pl.wikipedia.org/wiki/Powstanie_warszawskie</a:t>
            </a:r>
            <a:endParaRPr lang="en-US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256397D6-6CE9-6558-F45B-BFDD7F481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319" y="507879"/>
            <a:ext cx="6633401" cy="47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4AABB5E1-D3AE-485E-2D29-A9191BB7A3E9}"/>
              </a:ext>
            </a:extLst>
          </p:cNvPr>
          <p:cNvSpPr txBox="1">
            <a:spLocks/>
          </p:cNvSpPr>
          <p:nvPr/>
        </p:nvSpPr>
        <p:spPr>
          <a:xfrm>
            <a:off x="7176053" y="6445646"/>
            <a:ext cx="3627224" cy="36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l-pl"/>
            </a:defPPr>
            <a:lvl1pPr marL="0" algn="l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l-PL" sz="1800">
                <a:solidFill>
                  <a:schemeClr val="bg1">
                    <a:lumMod val="50000"/>
                  </a:schemeClr>
                </a:solidFill>
              </a:rPr>
              <a:t>Anna Koniecpolska-Lachowska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773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obrazu 8">
            <a:extLst>
              <a:ext uri="{FF2B5EF4-FFF2-40B4-BE49-F238E27FC236}">
                <a16:creationId xmlns:a16="http://schemas.microsoft.com/office/drawing/2014/main" id="{777F3BF2-79D1-FF17-CACF-91BB551C2F5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2605" r="12605"/>
          <a:stretch/>
        </p:blipFill>
        <p:spPr>
          <a:xfrm>
            <a:off x="0" y="0"/>
            <a:ext cx="5157174" cy="4578350"/>
          </a:xfr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679F438D-7631-A8CD-87A6-9FCC9C78E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TERAZ WY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CE8D1ED-4A3B-232D-78E3-AA995DB7E509}"/>
              </a:ext>
            </a:extLst>
          </p:cNvPr>
          <p:cNvSpPr txBox="1"/>
          <p:nvPr/>
        </p:nvSpPr>
        <p:spPr>
          <a:xfrm>
            <a:off x="5398312" y="1900694"/>
            <a:ext cx="57547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Wasi znajomi coraz częściej przebąkują </a:t>
            </a:r>
            <a:br>
              <a:rPr lang="pl-PL" sz="2400" dirty="0"/>
            </a:br>
            <a:r>
              <a:rPr lang="pl-PL" sz="2400" dirty="0"/>
              <a:t>o zrywie. O tym, że przyszedł czas odwetu.</a:t>
            </a:r>
          </a:p>
          <a:p>
            <a:r>
              <a:rPr lang="pl-PL" sz="2400" dirty="0"/>
              <a:t>Rozumiecie, że nadejdzie otwarta walka </a:t>
            </a:r>
            <a:br>
              <a:rPr lang="pl-PL" sz="2400" dirty="0"/>
            </a:br>
            <a:r>
              <a:rPr lang="pl-PL" sz="2400" dirty="0"/>
              <a:t>z Niemcami. </a:t>
            </a:r>
          </a:p>
          <a:p>
            <a:r>
              <a:rPr lang="pl-PL" sz="2400" dirty="0"/>
              <a:t>Co robicie? Zaciągacie się? </a:t>
            </a:r>
            <a:br>
              <a:rPr lang="pl-PL" sz="2400" dirty="0"/>
            </a:br>
            <a:r>
              <a:rPr lang="pl-PL" sz="2400" dirty="0"/>
              <a:t>Zgłaszacie do pracy?</a:t>
            </a:r>
            <a:br>
              <a:rPr lang="pl-PL" sz="2400" dirty="0"/>
            </a:br>
            <a:r>
              <a:rPr lang="pl-PL" sz="2400" dirty="0"/>
              <a:t>Próbujecie uciekać? </a:t>
            </a:r>
          </a:p>
        </p:txBody>
      </p:sp>
      <p:sp>
        <p:nvSpPr>
          <p:cNvPr id="2" name="Tytuł 2">
            <a:extLst>
              <a:ext uri="{FF2B5EF4-FFF2-40B4-BE49-F238E27FC236}">
                <a16:creationId xmlns:a16="http://schemas.microsoft.com/office/drawing/2014/main" id="{B6302095-EED8-F818-F9D4-84570CD494C5}"/>
              </a:ext>
            </a:extLst>
          </p:cNvPr>
          <p:cNvSpPr txBox="1">
            <a:spLocks/>
          </p:cNvSpPr>
          <p:nvPr/>
        </p:nvSpPr>
        <p:spPr>
          <a:xfrm>
            <a:off x="5398312" y="571274"/>
            <a:ext cx="5276314" cy="743682"/>
          </a:xfrm>
          <a:prstGeom prst="rect">
            <a:avLst/>
          </a:prstGeom>
        </p:spPr>
        <p:txBody>
          <a:bodyPr vert="horz" lIns="91440" tIns="0" rIns="9144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 spc="-5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POWSTANIEC?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560D4BE-7174-2C14-68F5-FBFEA4D1D6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76053" y="6445646"/>
            <a:ext cx="3627224" cy="366317"/>
          </a:xfrm>
        </p:spPr>
        <p:txBody>
          <a:bodyPr/>
          <a:lstStyle/>
          <a:p>
            <a:pPr rtl="0"/>
            <a:r>
              <a:rPr lang="pl-PL" sz="1800" dirty="0"/>
              <a:t>Anna Koniecpolska-Lachowska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5075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8326AD-89EA-B0A2-94C4-DDF1B3155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78" y="337931"/>
            <a:ext cx="4065105" cy="1149281"/>
          </a:xfrm>
        </p:spPr>
        <p:txBody>
          <a:bodyPr>
            <a:normAutofit/>
          </a:bodyPr>
          <a:lstStyle/>
          <a:p>
            <a:r>
              <a:rPr lang="pl-PL" dirty="0"/>
              <a:t>1944 	STARE </a:t>
            </a:r>
            <a:br>
              <a:rPr lang="pl-PL" dirty="0"/>
            </a:br>
            <a:r>
              <a:rPr lang="pl-PL" dirty="0"/>
              <a:t>		MIASTO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B581CA8-1D0B-7B93-0B8F-B8BDE47967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478" y="1669774"/>
            <a:ext cx="4343399" cy="4850295"/>
          </a:xfrm>
        </p:spPr>
        <p:txBody>
          <a:bodyPr>
            <a:normAutofit lnSpcReduction="10000"/>
          </a:bodyPr>
          <a:lstStyle/>
          <a:p>
            <a:r>
              <a:rPr lang="pl-PL" sz="1600" dirty="0"/>
              <a:t>1 – 2 września</a:t>
            </a:r>
          </a:p>
          <a:p>
            <a:r>
              <a:rPr lang="pl-PL" sz="1600" dirty="0"/>
              <a:t>2 września 1944 był ostatnim dniem powstańczych walk na Starym Mieście oraz prowadzonej w dramatycznych warunkach ewakuacji kanałami do Śródmieścia i na Żoliborz. </a:t>
            </a:r>
          </a:p>
          <a:p>
            <a:r>
              <a:rPr lang="pl-PL" sz="1600" dirty="0"/>
              <a:t>Do godz. 20 1 września postanowiono zakończyć ewakuację lżej rannych, żołnierzy nieuzbrojonych oraz niewielkiej liczby ludności cywilnej. Następnie pod ziemię zaczęły schodzić oddziały z bronią. Zejście do kanału odbywało się częściowo pod ostrzałem artyleryjskim i lotniczym, a ostatniego dnia rano także pod ogniem niemieckiej piechoty. </a:t>
            </a:r>
          </a:p>
          <a:p>
            <a:r>
              <a:rPr lang="pl-PL" sz="1600" dirty="0"/>
              <a:t>Ok. godziny 9 2 września gruzy zbombardowanego Sądu Apelacyjnego zawaliły główny właz na pl. Krasińskich.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834071B-E54A-9307-7109-51477DDB8F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99382" y="5220546"/>
            <a:ext cx="6639338" cy="887009"/>
          </a:xfrm>
        </p:spPr>
        <p:txBody>
          <a:bodyPr/>
          <a:lstStyle/>
          <a:p>
            <a:pPr rtl="0"/>
            <a:r>
              <a:rPr lang="pl-PL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Powstaniec wyciągany z kanału przez żołnierzy niemieckich.</a:t>
            </a:r>
            <a:br>
              <a:rPr lang="pl-PL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</a:br>
            <a:r>
              <a:rPr lang="pl-PL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źródło: Norman Davies: Powstanie ’44. Kraków 2006</a:t>
            </a:r>
            <a:endParaRPr lang="en-US" sz="1200" dirty="0"/>
          </a:p>
        </p:txBody>
      </p:sp>
      <p:sp>
        <p:nvSpPr>
          <p:cNvPr id="3" name="Symbol zastępczy daty 4">
            <a:extLst>
              <a:ext uri="{FF2B5EF4-FFF2-40B4-BE49-F238E27FC236}">
                <a16:creationId xmlns:a16="http://schemas.microsoft.com/office/drawing/2014/main" id="{464A84C7-747E-DA8C-5AAF-7604D893A3FE}"/>
              </a:ext>
            </a:extLst>
          </p:cNvPr>
          <p:cNvSpPr txBox="1">
            <a:spLocks/>
          </p:cNvSpPr>
          <p:nvPr/>
        </p:nvSpPr>
        <p:spPr>
          <a:xfrm>
            <a:off x="643463" y="6445646"/>
            <a:ext cx="39484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l-pl"/>
            </a:defPPr>
            <a:lvl1pPr marL="0" algn="l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https://muzhp.pl/pl/e/1647/powstancza-ewakuacja-kanalami-ze-starego-miasta</a:t>
            </a:r>
            <a:endParaRPr lang="en-US" dirty="0"/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4A955ABD-0FAD-202B-56EE-5F6C8C941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231" y="597331"/>
            <a:ext cx="6607489" cy="47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BFF6A481-5F10-F582-8552-7ECC005DCEE7}"/>
              </a:ext>
            </a:extLst>
          </p:cNvPr>
          <p:cNvSpPr txBox="1">
            <a:spLocks/>
          </p:cNvSpPr>
          <p:nvPr/>
        </p:nvSpPr>
        <p:spPr>
          <a:xfrm>
            <a:off x="7176053" y="6445646"/>
            <a:ext cx="3627224" cy="36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l-pl"/>
            </a:defPPr>
            <a:lvl1pPr marL="0" algn="l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l-PL" sz="1800">
                <a:solidFill>
                  <a:schemeClr val="bg1">
                    <a:lumMod val="50000"/>
                  </a:schemeClr>
                </a:solidFill>
              </a:rPr>
              <a:t>Anna Koniecpolska-Lachowska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727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7AAD02B-0CC7-5E78-C82F-5FDE6F1EE8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76053" y="6445646"/>
            <a:ext cx="3627224" cy="366317"/>
          </a:xfrm>
        </p:spPr>
        <p:txBody>
          <a:bodyPr/>
          <a:lstStyle/>
          <a:p>
            <a:pPr rtl="0"/>
            <a:r>
              <a:rPr lang="pl-PL" sz="1800" dirty="0"/>
              <a:t>Anna Koniecpolska-Lachowska</a:t>
            </a:r>
            <a:endParaRPr lang="en-US" sz="18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7B3869E-A5AA-DB22-2150-F3B56745E0E8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600200" y="520286"/>
            <a:ext cx="1182757" cy="1143000"/>
          </a:xfrm>
        </p:spPr>
        <p:txBody>
          <a:bodyPr>
            <a:normAutofit/>
          </a:bodyPr>
          <a:lstStyle/>
          <a:p>
            <a:r>
              <a:rPr lang="pl-PL" sz="2800" dirty="0"/>
              <a:t>Źródła: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0A9839F-57BE-7213-4080-6A9778B501A0}"/>
              </a:ext>
            </a:extLst>
          </p:cNvPr>
          <p:cNvSpPr txBox="1"/>
          <p:nvPr/>
        </p:nvSpPr>
        <p:spPr>
          <a:xfrm>
            <a:off x="2782957" y="982402"/>
            <a:ext cx="609765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Marcin Szczygielski, </a:t>
            </a:r>
            <a:r>
              <a:rPr lang="pl-PL" i="1" dirty="0"/>
              <a:t>Poczet Królowych polskich</a:t>
            </a:r>
            <a:r>
              <a:rPr lang="pl-PL" dirty="0"/>
              <a:t>, Warszawa 2015,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202122"/>
                </a:solidFill>
                <a:latin typeface="Arial" panose="020B0604020202020204" pitchFamily="34" charset="0"/>
              </a:rPr>
              <a:t>Aleksander Kamiński, </a:t>
            </a:r>
            <a:r>
              <a:rPr lang="pl-PL" i="1" dirty="0">
                <a:solidFill>
                  <a:srgbClr val="202122"/>
                </a:solidFill>
                <a:latin typeface="Arial" panose="020B0604020202020204" pitchFamily="34" charset="0"/>
              </a:rPr>
              <a:t>Kamienie na szaniec, </a:t>
            </a:r>
            <a:r>
              <a:rPr lang="pl-PL" dirty="0">
                <a:solidFill>
                  <a:srgbClr val="202122"/>
                </a:solidFill>
                <a:latin typeface="Arial" panose="020B0604020202020204" pitchFamily="34" charset="0"/>
              </a:rPr>
              <a:t>Warszawa 1999,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Tomasz Szarota, </a:t>
            </a:r>
            <a:r>
              <a:rPr lang="pl-PL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Okupowanej Warszawy dzień powszedni. Studium historyczne</a:t>
            </a:r>
            <a:r>
              <a:rPr lang="pl-PL" dirty="0">
                <a:solidFill>
                  <a:srgbClr val="202122"/>
                </a:solidFill>
                <a:latin typeface="Arial" panose="020B0604020202020204" pitchFamily="34" charset="0"/>
              </a:rPr>
              <a:t>,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Warszawa 2010,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Marian Marek Drozdowski, </a:t>
            </a:r>
            <a:r>
              <a:rPr lang="pl-PL" b="0" i="1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Alarm dla Warszawy</a:t>
            </a:r>
            <a:r>
              <a:rPr lang="pl-PL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, Warszawa 1969,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0" i="0" dirty="0" err="1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Stanisłaf</a:t>
            </a:r>
            <a:r>
              <a:rPr lang="pl-PL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l-PL" b="0" i="0" dirty="0" err="1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Kopf</a:t>
            </a:r>
            <a:r>
              <a:rPr lang="pl-PL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pl-PL" b="0" i="1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Lata okupacji</a:t>
            </a:r>
            <a:r>
              <a:rPr lang="pl-PL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, Warszawa 1989,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Norman Davies, </a:t>
            </a:r>
            <a:r>
              <a:rPr lang="pl-PL" sz="18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Powstanie ’44,</a:t>
            </a:r>
            <a:r>
              <a:rPr lang="pl-PL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Kraków 2006,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b="0" i="0" dirty="0">
              <a:solidFill>
                <a:srgbClr val="54595D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pl.wikipedia.org/</a:t>
            </a:r>
            <a:r>
              <a:rPr lang="pl-PL" dirty="0" err="1"/>
              <a:t>wiki</a:t>
            </a:r>
            <a:r>
              <a:rPr lang="pl-PL" dirty="0"/>
              <a:t>/</a:t>
            </a:r>
            <a:r>
              <a:rPr lang="pl-PL" dirty="0" err="1"/>
              <a:t>Egzekucje_uliczne_w_Warszawie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pl.wikipedia.org/</a:t>
            </a:r>
            <a:r>
              <a:rPr lang="pl-PL" dirty="0" err="1"/>
              <a:t>wiki</a:t>
            </a:r>
            <a:r>
              <a:rPr lang="pl-PL" dirty="0"/>
              <a:t>/</a:t>
            </a:r>
            <a:r>
              <a:rPr lang="pl-PL" dirty="0" err="1"/>
              <a:t>Powstanie_warszawskie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muzhp.pl/pl/e/1647/powstancza-ewakuacja-kanalami-ze-starego-miasta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b="0" i="0" dirty="0">
              <a:solidFill>
                <a:srgbClr val="54595D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Symbol zastępczy daty 4">
            <a:extLst>
              <a:ext uri="{FF2B5EF4-FFF2-40B4-BE49-F238E27FC236}">
                <a16:creationId xmlns:a16="http://schemas.microsoft.com/office/drawing/2014/main" id="{8AF2674F-53D8-C790-6F34-049147437359}"/>
              </a:ext>
            </a:extLst>
          </p:cNvPr>
          <p:cNvSpPr txBox="1">
            <a:spLocks/>
          </p:cNvSpPr>
          <p:nvPr/>
        </p:nvSpPr>
        <p:spPr>
          <a:xfrm>
            <a:off x="643464" y="6445646"/>
            <a:ext cx="3517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l-pl"/>
            </a:defPPr>
            <a:lvl1pPr marL="0" algn="l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236403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950_TF56160789" id="{322F98B7-A80C-4988-AFAA-78CFE7AA476F}" vid="{F3BB283F-3ABA-4679-A0D8-972A395C2975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{A6CBED5D-DAC3-4498-9332-EEC25374B199}tf56160789_win32</Template>
  <TotalTime>1489</TotalTime>
  <Words>1407</Words>
  <Application>Microsoft Office PowerPoint</Application>
  <PresentationFormat>Panoramiczny</PresentationFormat>
  <Paragraphs>114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3" baseType="lpstr">
      <vt:lpstr>Arial</vt:lpstr>
      <vt:lpstr>Bookman Old Style</vt:lpstr>
      <vt:lpstr>Calibri</vt:lpstr>
      <vt:lpstr>Franklin Gothic Book</vt:lpstr>
      <vt:lpstr>1_RetrospectVTI</vt:lpstr>
      <vt:lpstr>W okupowanej Warszawie</vt:lpstr>
      <vt:lpstr>* Jesteś warszawiakiem/warszawianką * Masz rodzinę * Nie możesz zginąć do końca naszej przygody * Nie możesz opuścić Warszawy * Nie możesz zmienić historii, o której wiesz, że się zdarzyła</vt:lpstr>
      <vt:lpstr>Przedstawcie się</vt:lpstr>
      <vt:lpstr>1939 WOJNA</vt:lpstr>
      <vt:lpstr>Prezentacja programu PowerPoint</vt:lpstr>
      <vt:lpstr>TERAZ WY</vt:lpstr>
      <vt:lpstr>1940 OKUPACJA</vt:lpstr>
      <vt:lpstr>TERAZ WY</vt:lpstr>
      <vt:lpstr>1942 SABOTAŻ</vt:lpstr>
      <vt:lpstr>TERAZ WY</vt:lpstr>
      <vt:lpstr>1943 EGZEKUCJE</vt:lpstr>
      <vt:lpstr>Prezentacja programu PowerPoint</vt:lpstr>
      <vt:lpstr>TERAZ WY</vt:lpstr>
      <vt:lpstr>Prezentacja programu PowerPoint</vt:lpstr>
      <vt:lpstr>1944 POWSTANIE</vt:lpstr>
      <vt:lpstr>TERAZ WY</vt:lpstr>
      <vt:lpstr>1944  STARE    MIASTO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 okupowanej Warszawie</dc:title>
  <dc:creator>Anna Koniec</dc:creator>
  <cp:lastModifiedBy>Anna Koniec</cp:lastModifiedBy>
  <cp:revision>1</cp:revision>
  <dcterms:created xsi:type="dcterms:W3CDTF">2022-11-14T10:11:21Z</dcterms:created>
  <dcterms:modified xsi:type="dcterms:W3CDTF">2022-11-15T19:13:50Z</dcterms:modified>
</cp:coreProperties>
</file>